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482" r:id="rId2"/>
    <p:sldId id="461" r:id="rId3"/>
    <p:sldId id="462" r:id="rId4"/>
    <p:sldId id="463" r:id="rId5"/>
    <p:sldId id="516" r:id="rId6"/>
    <p:sldId id="536" r:id="rId7"/>
    <p:sldId id="517" r:id="rId8"/>
    <p:sldId id="518" r:id="rId9"/>
    <p:sldId id="519" r:id="rId10"/>
    <p:sldId id="520" r:id="rId11"/>
    <p:sldId id="521" r:id="rId12"/>
    <p:sldId id="522" r:id="rId13"/>
    <p:sldId id="534" r:id="rId14"/>
    <p:sldId id="535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7" r:id="rId24"/>
    <p:sldId id="531" r:id="rId25"/>
    <p:sldId id="538" r:id="rId26"/>
  </p:sldIdLst>
  <p:sldSz cx="9144000" cy="6858000" type="screen4x3"/>
  <p:notesSz cx="6669088" cy="9928225"/>
  <p:embeddedFontLs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Brush Script MT" panose="03060802040406070304" pitchFamily="66" charset="0"/>
      <p:italic r:id="rId33"/>
    </p:embeddedFont>
    <p:embeddedFont>
      <p:font typeface="Cambria Math" panose="02040503050406030204" pitchFamily="18" charset="0"/>
      <p:regular r:id="rId34"/>
    </p:embeddedFont>
    <p:embeddedFont>
      <p:font typeface="PMingLiU" panose="02020500000000000000" pitchFamily="18" charset="-120"/>
      <p:regular r:id="rId35"/>
    </p:embeddedFont>
    <p:embeddedFont>
      <p:font typeface="PMingLiU" panose="02020500000000000000" pitchFamily="18" charset="-120"/>
      <p:regular r:id="rId35"/>
    </p:embeddedFont>
    <p:embeddedFont>
      <p:font typeface="Tempus Sans ITC" panose="04020404030D07020202" pitchFamily="82" charset="0"/>
      <p:regular r:id="rId36"/>
    </p:embeddedFont>
  </p:embeddedFontLst>
  <p:custDataLst>
    <p:tags r:id="rId37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1" autoAdjust="0"/>
    <p:restoredTop sz="96441" autoAdjust="0"/>
  </p:normalViewPr>
  <p:slideViewPr>
    <p:cSldViewPr snapToGrid="0">
      <p:cViewPr varScale="1">
        <p:scale>
          <a:sx n="91" d="100"/>
          <a:sy n="91" d="100"/>
        </p:scale>
        <p:origin x="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84BD58-DD16-48BC-A642-CA1B52E7BC8C}" type="datetimeFigureOut">
              <a:rPr lang="zh-TW" altLang="en-US"/>
              <a:pPr>
                <a:defRPr/>
              </a:pPr>
              <a:t>2018/10/26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E7555B-60A1-41E9-84C0-F2F98B01D1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178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1:31:01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16865 788 364 0,'-14'-13'134'0,"11"8"-104"0,-6-8 14 16,6 7 0-16,0-2-16 0,0 1-4 16,0-4-7-16,0 3-1 15,0 0-9-15,0 3 0 0,3-3 3 16,-3 16-4 0,-3 10-1-16,0 3 2 15,-3 3-4-15,0 24 0 16,-3 37-1-16,0-1-2 15,0 14 1-15,0 26 1 16,4 1-3-16,-1-1-2 16,6 27 2-16,0-13 0 15,3 10 1-15,0 11 0 16,0-19 2-16,0 11 1 16,0 7-4-16,0-17-1 15,0 9 1-15,3 1 2 16,3-26-2-16,2-9 0 15,4 8 1-15,3 3 2 0,0-21-1 16,0-11 2-16,0-15-2 16,0-4-1-16,0-1-2 15,0-4-1-15,2-10-1 16,1-6 3-16,0-12 0 16,0-11 3-16,0-6-3 15,0-10 0-15,0-6-1 16,5-4-2-16,1-12 3 15,3-7 0-15,6-8-4 16,11-3 1-16,13-2-5 16,11 2 1-16,1 3-1 0,-7 0 1 15,7 2 5-15,20 3 1 16,12 3 2-16,-5 2 2 16,-1 3-3-16,27 1 0 15,6-1-1 1,-15 2 0-16,24 1 2 0,9 0 2 15,-12-3-3-15,30 2 0 16,-1-1-1-16,-8 4 0 16,24 0 0-16,-19 3 0 15,13 0 0-15,3 3 0 16,-25 2 2-16,25-2 0 16,-9-1 0-16,-9 1 2 15,17-3-3-15,-17 0 0 0,-12 0 1 16,15 0 0-16,-10 3 0 15,-26-1 2-15,0 1-1 16,3 0 2-16,-12-3-4 16,-20-3 0-16,-19 0 5 15,-8-5 2-15,-10-2 2 16,-5-6 2-16,-10-13-3 16,-5-21-2-16,-3-17-2 15,-9 4-3-15,-7 2 1 16,-2-18-1-16,-6-32 0 15,0 7 0-15,-3 1-3 16,-3-42 2-16,0 10 1 16,-3-5 0-16,0-35 0 15,0 24 2-15,0-39-6 0,0 15 1 16,0 0-1-16,0-7-1 16,-3 31 1-16,-3 11 0 15,-6-8 3-15,0 15 2 16,-3 30 0-16,-3 18 2 15,6 6-2-15,-6-11-1 16,0 0 1-16,1 11 1 16,-1 13-1-16,-3 13 2 15,0 8 0-15,0 5 1 16,0 8-5-16,-3 6 1 16,-5-1 0-16,-13 4 0 15,-18 7 0-15,-14 3 0 16,-1-1 0-16,4 4 2 15,-3 7-1-15,-22-2 2 16,-14 5-2-16,9 0-1 0,-6 0 1 16,-30 5-1-16,0-5 0 15,3 8 2-15,-30-3-1 16,12 3-1-16,-12 0-2 16,-14 3 1-16,17-3-1 15,-23 0 0-15,11 2-3 16,-3-5 1-16,-14-2-3 15,20 2 2-15,-21 1 1 16,13 2 2-16,-4-8 1 16,-11 5 1-16,23 3-3 15,-12-3 0-15,4 3 2 0,23-3 2 16,-12 3 0-16,9 6-1 16,22-9 5-16,5 3 1 15,-6-3 0 1,12 3-1-16,20 3 1 15,19-3 1-15,14-3 3 0,10 3 1 16,8-3-3-16,13 3-3 16,8-3-9-16,9-2-3 15,9 8-27-15,12 4-10 16,12 9-51-16,12 3-19 0,21-14-41 31</inkml:trace>
  <inkml:trace contextRef="#ctx0" brushRef="#br0" timeOffset="1199.635">22685 1611 352 0,'-12'-8'132'0,"6"3"-103"0,-3-3 5 15,6 8-3-15,-3 0-11 16,-3 0-2-16,-3 0 1 16,3 0 0-16,-2 8-10 0,2 5-1 0,0-2 2 15,3 5-4 1,0 2-1-16,6-4 0 15,6 4-1-15,0-5 2 0,9 0 1 16,8-5 1-16,10 0 0 16,6 3-2-16,5-8 1 15,-8-1-4-15,3-2-2 16,-9 0 0-16,-7-2 1 16,-2-1-1-16,-6-5-1 0,-3 3 1 15,-3-9 1 1,-6-9-1-16,-3-12-1 15,0-18-6-15,-6-5-4 0,0 5 3 16,-3-2 4-16,0 7 0 16,9-5 1-16,0-5 2 15,6-8 0-15,6 8-3 16,0-1 2-16,9 12-1 16,6 4 0-16,5 9 0 15,10 8 0-15,3 7 2 16,2 11 0-16,-8 8-3 15,3 13 2-15,-13 27 1 16,-2 5 0-16,-12 8 0 16,-9-8 2-16,-12 0 1 15,-9 2 1-15,-12 4 6 16,7 10 6-16,-1-8-4 16,3-3 1-16,6-3-10 0,12-2-2 15,12-10-1-15,6-6 2 16,3-3-3-16,8-4 0 15,-2-4 3-15,0-2 1 16,0-5 3-16,0-4 3 16,2-1-2-16,4-1-2 15,6-5-2-15,5-5 0 16,-5-1-2-16,-6-1-1 16,0-4 9-16,-10-5 4 15,-8-8 0-15,-6-5 0 16,-3-11-7-16,-3 9-4 15,-3-6-28-15,-3 8-12 16,-3 5-87-16,3 11-38 16,-3 5-22-16</inkml:trace>
  <inkml:trace contextRef="#ctx0" brushRef="#br0" timeOffset="13825.741">17452 990 376 0,'0'-19'143'0,"0"11"-112"0,0-3 14 0,0 11 0 16,0-7-15-1,0 7-2-15,0-6-3 16,0 1-1-16,0 2-13 0,-3 3-4 0,0 0-1 15,-3 8-3 1,-3 0 0-16,-3 11-1 16,-3 5-2-16,-3 5 3 0,-2 8 0 15,-4-6 3-15,0-4 1 16,3-1-1-16,3 1-1 16,3-9-6-16,3-4-1 15,3-1 3-15,4 0 1 16,-1-5-7-16,3-3-2 15,-3-5-23-15,3 0-10 16,3-5-63-16,9-3-26 16,-3-11-41-16</inkml:trace>
  <inkml:trace contextRef="#ctx0" brushRef="#br0" timeOffset="14141.941">17220 945 380 0,'-15'-6'143'0,"12"1"-112"0,0 2 19 15,3 3 1-15,3-5-22 16,3 0-4-16,3 2-9 16,3-2-2-16,0 0-8 0,2 5-2 0,1 10 0 15,3 3 9 1,0 19 6-16,-3 2-1 0,3 6-1 15,0-8-7-15,-6-6-2 16,-1-7-6-16,1-3-2 16,3 8 2-16,-3-6 3 15,0-5-2-15,-3-5 0 16,0 0-6-16,-6-3-2 16,-3-5-58-16,0 0-23 15,-6-7-128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24:27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6992 6779 392 0,'-9'-6'148'0,"9"6"-115"0,-3-8 11 16,3 8-5-16,0-2-9 16,0-1 2-16,-3 0-3 15,3 1 0-15,-3-1-16 16,3 1 5-16,-3-1 5 0,0 0-1 16,0 1-1-16,0-1-7 15,0 0-4-15,3 3-5 16,-3-2-2-16,3 2-1 0,0 0-2 15,0 0 1-15,0 0-1 16,0 0 0-16,0 0 0 16,0 0 4-16,0 0 2 15,0 0 4-15,0 0 4 16,0 0-4-16,0 0 0 16,0 0-2-16,0 0 0 15,0 0-2-15,0 0 1 16,0 0-4-16,0 0 0 15,0 0 1-15,6 8 0 16,0 0-2-16,6 15 1 16,0-2 0-16,9 14 1 15,-7-9-2-15,10 3-2 16,-3-5 1-16,6 0 1 16,-6-5-1-16,0-1-1 15,-4-5 1-15,-2 1-1 0,-3-4 0 16,-3 1 0-16,-3-3 0 15,-6-3 0-15,0 0-14 16,-6-5-5-16,3 0-48 16,-3-5-21-16,0 0-64 15,9-11-27-15,0 3-6 16</inkml:trace>
  <inkml:trace contextRef="#ctx0" brushRef="#br0" timeOffset="510.083">7468 6702 520 0,'3'-3'192'0,"-3"3"-149"0,0 0 14 0,0 0-5 16,0 0-24-16,0 0-5 15,0 3-14-15,0 0-6 16,-6 7-2 0,0-2-1-16,-12 19 2 0,3-6-6 0,-17 18-1 15,5-10-1-15,-9 1 2 16,6-7-1-16,3-1 4 15,4-4 0-15,5-5 3 16,3 1 1-16,3-4 1 0,0-2 0 16,6-3 2-1,0 1 1-15,3-4 1 16,0 1 0-16,3 0 0 0,0-1 0 16,0 1 0-16,0-3 0 15,3 5 0-15,0 0 0 16,0 6 0-16,0 0-4 15,0 7-1-15,0-2-1 16,0 18 1-16,0-4 0 16,3 9 1-16,-3-7-2 15,3 2-2-15,0-2 1 16,0-3-1-16,-3-5 0 16,0-3 0-16,0-5 0 15,0 0 0-15,0-3 0 16,0-2 0-16,0-1 0 15,0-2 0-15,0-2 0 0,0-1 0 16,-3 0 0-16,0-5 0 16,0 0-9-16,0 0-4 15,0 0-103-15,0-13-45 16,0 2-82 0</inkml:trace>
  <inkml:trace contextRef="#ctx0" brushRef="#br0" timeOffset="2944.085">16645 6707 400 0,'-6'0'151'0,"6"0"-118"0,-6 0 22 0,6 0 1 0,0 3-18 15,0-3-4-15,0 0-14 16,0 0-2-16,0-3-11 16,0 1 0-16,-3-6 0 0,0 2 1 15,-3-2 0-15,3 3 0 16,-6-3 0-16,3 3-4 15,-5-3-1-15,2 3 1 16,-6-1 0-16,3 1 2 16,0 2 3-16,3 1 2 15,0-1 1-15,0 0-2 0,6 1 1 16,0-1-4 0,9 1-2-16,0-1-2 15,9 0 0-15,0 1-2 0,15 2-1 16,-7 0 1-16,25 0-1 15,-9 0-3-15,8 0 2 16,-8 0 1-16,0 0 2 16,-6 0-1-16,-4 2 2 15,-5 1 0-15,-3-3 1 16,-3 0-2-16,-3 0 1 16,-3 0 0-16,-3 3 1 15,-3-1-2-15,-4 3 1 16,1-2-2-16,-6 5-1 0,1-3 3 15,-13 14 0-15,3-3-1 16,-18 21-2-16,6-5 1 16,-9 10-1-16,7-5 0 15,-7 0 0-15,6-5 0 16,0 2 2-16,6-7-3 16,1 4-2-16,2-4 2 15,0 4 2-15,3-4 2 16,3 2 3-16,3-5-3 15,0-3 0-15,3-2-1 16,3-4 1-16,0-1-2 16,6-4 2-16,-3-2-2 15,9-3-1-15,0 1 1 16,15-6-1-16,-6 0-3 0,21-3 2 16,-7 3 1-16,10-3 0 15,-6 3 0-15,2-2 2 16,-5-1-1-16,3-2-1 15,-9 2 1-15,2-2-1 16,-5 0 2-16,-3-1 3 16,-3 1-2-16,-3 0-2 15,-3 0 0-15,-3-3-1 16,-3 0 0-16,-6-3 0 16,0 3-7-16,-3-2 0 15,0 2-37-15,-6-6-15 16,0 4-171-1,-24-3-110-15,3 2 139 0</inkml:trace>
  <inkml:trace contextRef="#ctx0" brushRef="#br0" timeOffset="19530.705">15326 2564 472 0,'-32'-13'176'0,"32"13"-137"0,-21-14 22 0,18 14 2 0,0-5-25 16,0 0-4 0,0-3-14-16,3 3-2 15,9-6-11-15,-3 0-2 0,33-2 1 16,-7 3-1-16,25-1 2 15,-10 0-4-15,7 3 0 0,-12-2-6 16,11-1 0-16,-8 6-15 16,3-8-3-16,-13 5-18 15,-5 3-5-15,-6-1-8 16,-12 1-3-16,-3 2-42 16,-15 17-18-16,0-9-56 15</inkml:trace>
  <inkml:trace contextRef="#ctx0" brushRef="#br0" timeOffset="19966.058">15303 2503 416 0,'-15'3'154'0,"15"-3"-120"0,-6 0 8 0,6 0-5 16,0 0-11-16,0 0-1 15,0 0-2 1,0 0-3-16,0 5-10 15,0 0 9-15,3 8 4 0,-3 1-3 0,3 15 1 16,0-3-10-16,0 40-2 16,-3-7-5-16,0 4-3 15,0-13 2-15,0 11 2 16,0-11 4-16,0 9 5 16,0-12-4-16,0-2 2 15,0-5-3-15,3-3 0 16,0-8-5-16,6-2-1 0,0-6 1 15,17-5 0-15,-2-3 2 16,21-11 1-16,-7 1-3 16,7-11-1-16,-6 3-3 15,8-6-3-15,-8 3 4 16,12-2 1-16,-10 2 0 16,-2-5-2-16,-6 5-6 15,-6 2-1-15,-4-2-10 16,-8 3-2-16,0-3-36 15,-12 0-15-15,0 0-108 16,-6 3-48-16,0 2 50 16</inkml:trace>
  <inkml:trace contextRef="#ctx0" brushRef="#br0" timeOffset="20147.999">15297 2945 556 0,'-30'-11'206'0,"30"11"-160"0,3-5-5 0,-3 5-13 16,24-11-21-16,-6 1-2 15,41-9-23-15,-11 1-8 16,26-9 13-16,-11 6-71 0,44-5-29 16,-24 4-93-1</inkml:trace>
  <inkml:trace contextRef="#ctx0" brushRef="#br0" timeOffset="20507.524">16071 2199 408 0,'-21'-8'151'0,"21"8"-118"0,-6-6 25 0,6 6 1 16,6-5-31-16,-3 3-7 15,12-1-14 1,-3 0-5-16,8 3-1 15,-2-5-6-15,15 2 1 0,-6 1-25 0,9 2-10 16,-7 0-24-16,-2 0-11 16,-3 0-15-16,-9 2-7 15,0 1-3 1,-18 2-28-16,0-2 44 16</inkml:trace>
  <inkml:trace contextRef="#ctx0" brushRef="#br0" timeOffset="20851.734">16118 2175 340 0,'-18'-3'129'0,"18"3"-100"0,-6 0 24 0,6 0 7 16,0 3-11-16,0 0-1 0,0 10-8 16,0-8 0-16,3 37-22 15,0-10 5-15,3 26 1 0,-3-15-6 16,3 52-3-16,0-18-8 16,0 23-3-16,-3-18 2 15,0 37 3-15,0-26 2 16,0 10 3-16,0-26-3 15,0-3 1-15,-3-16-5 16,3-5-2-16,0-11 2 16,6-7 0-16,-3-6-1 15,18-8 1-15,-3-2 0 0,29-9 3 16,-8-2-5-16,8-3-3 16,-11-2-4-16,6-3 1 15,-7 0 1-15,-2 0 2 16,-6 0-12-16,0-3-3 15,-6 1-21-15,-4-4-7 16,-5 4-41-16,-6-11-17 16,0 2-131-1</inkml:trace>
  <inkml:trace contextRef="#ctx0" brushRef="#br0" timeOffset="21557.233">16473 2529 512 0,'-21'-15'189'0,"21"15"-147"0,-9-16 9 16,9 16-9-16,3-8-16 15,0 2-1-15,9 6-3 0,0 0-2 16,8 8-10-1,-2 0 2-15,12 11 4 0,-6-1-4 16,17 4-2-16,-8-4-5 16,12 16-4-16,-9-7 0 15,2 15 1-15,-8-10-1 16,-3 2-1-16,-3-10-8 16,-6 0-5-16,-4-5-20 0,-2-9-6 15,-3-2-40 1,3-32-16-16,-3 8-71 15,12-23-32-15,-3 10 45 16,3-8 357 15,2-1-53-31,-5 12-3 16,-3 5-63-16,-3 5-35 16,-3 5-25-16,0 1-11 15,-6 10-8-15,0-5-5 0,-3 10 0 16,0 0-8-16,-12 6-3 15,3-1-1-15,-18 9 1 16,3-6 4-16,-8 6 3 0,5-4 4 16,0 4 2-16,3-6 3 15,3-2 1-15,7-1 1 16,-1 1 2-16,3-3 1 16,9 5 1-16,0 0 5 15,12 14 1-15,-3-3-5 16,12 15 0-16,-4-12-4 15,7 10 2-15,-6-3-2 16,3 11 0-16,-6-5-3 16,0 21-1-16,0-8-3 15,-3-3-2-15,0-5 1 16,-3-11-1-16,0-5-5 16,-3-5-1-16,-1-3-28 0,1-10-10 15,0-3-73-15,3-35-29 16,0 4-78-1</inkml:trace>
  <inkml:trace contextRef="#ctx0" brushRef="#br0" timeOffset="22488.11">17431 2545 336 0,'-15'-2'126'0,"15"2"-98"0,-12-11 1 16,12 11-7-16,-6-5-4 15,3 2 1-15,-6-10 14 16,0 5 6-16,-2-5-20 16,-1 2 20-16,0-2 8 0,0 2 0 15,3 1 1-15,0 4-13 16,6-4-4-16,0 7-18 16,18-7-8-16,-3 7-3 15,15-8-2-15,-4 9-3 16,13-9 0-16,-6 9-1 15,18-4 3-15,-10-2 2 16,13 8 2-16,-10 0-4 0,-2 3 1 16,-6 2 0-16,-3 1 2 15,-7-1 1-15,-2 3 1 16,-3 0 2-16,-6 5 3 16,-3-2-2-16,-6 10-2 0,0-8-5 15,-9 8 0 1,0-2 0-16,-15 12 0 15,6-9 0-15,-14 41 2 16,5-10-1-16,-6 10 2 0,6-10-2 16,0 0-1-16,4-8 3 15,-1 0 0-15,3-5-1 16,0 5 1-16,3-11 0 16,3 1 1-16,0-6-2 15,3-3 1 1,0-5 0-16,3-5 1 0,4 0-2 15,2-8 1-15,0 0-4 16,5-3 0-16,1 1 1 16,12-4 0-16,-3-2 0 15,24 0 0-15,-9 0 0 16,17 0 2-16,-8 0-1 0,3 3-1 16,-7 0-2-1,1 2 1-15,-9-3 1 0,0 1 0 16,-4 0 0-16,-2-3 2 15,-3 0-1-15,-3-3 2 16,-3 3 0-16,-3-5 3 16,-3-6-3-16,-3-2-2 15,0 2 0-15,-3-2-1 16,0 0 0-16,-3 0 0 16,0 2-3-16,-3 1 0 15,0 2-1-15,-3 0 0 16,3 0-2-16,-3 3 1 15,0-1-8-15,0 1-2 16,0 2-27-16,-3 3-11 16,3-5-62-16,-2 5-29 15,-1 0-63-15</inkml:trace>
  <inkml:trace contextRef="#ctx0" brushRef="#br0" timeOffset="30161.775">18190 2294 500 0,'-33'-11'187'0,"33"11"-146"0,-6-5-2 0,6 5-13 0,12 0-19 16,-3 0-2-16,21-3-3 15,-3 3 1-15,8-5-2 16,-5 5-1-16,9-10 1 0,-6 7-1 16,5-8 0-16,-5 9 0 15,-3-6 0-15,-3 2 6 16,-6 6 4-16,-4-5 8 16,-2 2 3-16,-3 1-4 15,-3 7-2-15,0 0-9 16,3 35-4-16,-3-8 3 15,9 21 4-15,-3-8-1 16,11 47 1-16,-2-18-3 16,6 16-1-16,-6-13-3 15,3 0 1-15,-7-14-2 0,4 14 2 16,-6-13 2-16,-3 2 2 16,-3-8 1-16,-3-8 2 15,-3-7-3-15,-6-6 1 16,0-6-5-16,-9-4 0 15,3-3-1-15,-15-6 1 16,3-2-2-16,-23-5-1 16,8-1-2-16,-9-7 1 15,6-1-6-15,1-2-3 16,5 0-21-16,3-5-7 16,3-3-69-16,9-13-30 0,4 3-88 15</inkml:trace>
  <inkml:trace contextRef="#ctx0" brushRef="#br0" timeOffset="30624.95">19348 2720 556 0,'-30'-5'206'0,"30"5"-160"0,-21-8 9 0,18 8-6 16,3 0-28-16,0 0-6 15,6-6-7-15,0 4-1 16,27-4-4-16,-6 6 3 0,47-5 0 16,-14 3 0-16,23-4 1 15,-14 1-4-15,20-3 0 0,-18 5-1 16,-2 1 1-16,-16 2-4 15,-5 0 0-15,-9 0-1 16,-9-6 0-16,-4 6-14 16,-8-2-6-16,-3 2-53 15,-9-3-24-15,0 0-142 16</inkml:trace>
  <inkml:trace contextRef="#ctx0" brushRef="#br0" timeOffset="30941.525">19402 3080 456 0,'-42'5'170'0,"42"-5"-132"0,-15 3 31 0,15-3 4 16,0 0-29-16,0 0-8 15,0 0-10-15,0 0-3 16,18-3-12-16,-3 0 0 0,44-2 2 15,-11 2-5-15,17-2 0 16,-8 0-2-16,32-3-1 16,-17 3-6-16,2-1 1 15,-11 1 0-15,-10 0 0 16,-11 2 2-16,-6 0 3 16,-7 1-2-16,-8 2-2 15,-6-5-18-15,-12-1-6 0,0 4-62 16,-24-12-24-1,3-2-133 1</inkml:trace>
  <inkml:trace contextRef="#ctx0" brushRef="#br0" timeOffset="31841.152">19399 1344 264 0,'-12'-8'101'0,"12"8"-78"0,-6 0 33 15,6 0 11-15,0 0-17 16,0 0-4-16,-3-5-12 16,3 5-4-16,-3 0-16 15,3-5 2-15,0 2 2 0,0 3-2 16,0-5 3-16,0 5-6 15,0-6 0-15,0 4-4 16,0-4 2-16,0 6-6 16,3-8-3-16,0 3-1 15,6 0 1-15,-3 2-1 0,6-2-1 16,-1-3 1-16,10 3-1 16,-3 5-3-16,12-6 2 15,-6 4-1-15,8 2 0 16,-5 0 4-16,6 2 3 15,-6 4 2-15,0-1 3 16,-7-2-1-16,4 7 0 16,-3-2-1-16,3 5 2 15,-6 1-3-15,3 4 1 16,-4-5-3-16,4 14 2 16,-3-9 7-16,-3 4 3 15,0-1-2-15,-3 5-1 16,-3-2-4-16,-6-3 1 15,0 3-4-15,-9-3 1 16,3-2-3-16,-6-1 2 0,0-2-2 16,-3 3 2-16,0-1-2 15,-3-5 0-15,3 1-3 16,-3 4-2-16,4-5 1 16,-4 0-1-16,3-5 0 15,0 3 0-15,3-3-7 16,0 0-3-16,0 0-43 15,3 2-17-15,0-7-126 16,0 26-52-16,0-8 60 16</inkml:trace>
  <inkml:trace contextRef="#ctx0" brushRef="#br0" timeOffset="32426.727">19771 2069 376 0,'-3'-5'140'0,"3"5"-109"0,-3-3 9 0,3 3-2 16,0 0-2-16,0 0 3 15,-3-5-2-15,3 2 0 0,-3 3-20 16,0 0 3-16,-6 0 1 0,3 0 0 16,-6 8-1-16,3-8-6 15,-6 8-1-15,3 3-2 16,0-3 1-16,3 0-2 16,4 5 1-16,-1-3-4 0,12 6 1 15,-3-3-5-15,8 6-2 16,1-1 2-1,6-4 0-15,-3 4-1 16,3-15-2-16,-3 2 1 16,6-8 1-16,-3 1-1 15,2-9-1-15,-2 6-2 16,0-6 1-16,-3 3 1 0,-6-2 0 16,-3-1 0-16,-6-2 0 15,0 2 2-15,-6-2 1 16,0 0-4-16,-6-3 1 15,3 6 0-15,-3-4 2 16,3 1-1-16,-3 3 2 16,3 2-2-16,0 0 2 15,1 0-4-15,-1 2-2 16,3-4-1-16,0 2 3 16,0 0-11-16,0 3-4 15,0-3-54-15,0 2-24 16,0-2-147-1</inkml:trace>
  <inkml:trace contextRef="#ctx0" brushRef="#br0" timeOffset="33073.818">20702 2283 416 0,'-17'-26'156'0,"17"26"-121"0,-6-13 17 15,6 13 0-15,3-6-23 16,0 4-4-16,8-4-6 16,-2 1-3-16,30 0-8 15,-6 2-5-15,26-5 0 0,-11 6-9 16,6-1-1-16,-13 3-27 0,7 0-10 16,-9 0-20-16,-4 0-7 15,-5 0-13-15,-9 5-3 16,-3 3 8-16,-15 5 4 15,0-7-16 1</inkml:trace>
  <inkml:trace contextRef="#ctx0" brushRef="#br0" timeOffset="33432.678">20854 2252 288 0,'-65'-8'110'0,"65"8"-86"0,-21-6 38 0,18 6 10 16,0 6-12-16,0-6-2 15,0 2-16-15,0 1-4 16,0 13-21-16,0-3 3 0,0 32 1 15,0-8-5-15,0 19 1 16,0-11-8-16,0 45-1 16,0-19-4-16,3 8-1 15,0-15 1-15,0 2 0 0,0-13 4 16,0 5 3-16,0-16-2 16,3 1 2-16,0-9 3 15,9-2 1-15,-3-6-2 16,24-2 2-16,-6-5-4 15,23-9 1-15,-8-2-7 16,5-8-1-16,-8 0-2 16,12-5-2-16,-13 0 1 15,10-3 1-15,-6 2-8 16,-4-1-3-16,-5 1-15 16,-6 1-7-16,-6-3-35 15,-12-3-13-15,0 6-106 0,-9-3-47 16,0 3 66-1</inkml:trace>
  <inkml:trace contextRef="#ctx0" brushRef="#br0" timeOffset="33612.94">20744 2762 556 0,'-12'-16'206'0,"12"16"-160"0,18-31-11 0,-15 28-17 15,39-8-19-15,-10 3-1 0,31 1-28 16,-12-1-10 0,41-6 20-16,-18 6-80 0,27 0-32 0,-23-2-51 15</inkml:trace>
  <inkml:trace contextRef="#ctx0" brushRef="#br0" timeOffset="33870.295">21479 2138 488 0,'-26'-11'181'0,"26"11"-141"0,8-2-6 0,-8 2-15 16,21-3-15-16,-3 3-1 15,12-3-19-15,-6 3-9 16,23 0 13-16,-8 0-48 0,15 0-16 16,-13 0-62-1,-2 6-68-15,-6-4 68 16</inkml:trace>
  <inkml:trace contextRef="#ctx0" brushRef="#br0" timeOffset="34304.354">21592 2159 368 0,'-11'0'140'0,"11"0"-109"0,-12 3 24 0,12-1 6 15,-3 1-27-15,0 2-7 0,0 1-7 16,0 1-4-16,0 17-8 16,0 0 4-16,0 26 1 0,3-10 0 15,0 10 0-15,0-7-3 16,0 15 1-16,0-8-4 15,0 24 1-15,0-10-3 0,0-1 2 16,0-13 0 0,3-2 3-16,-3-8 1 15,3-6 1-15,-3-2-2 16,3-8-1-16,0-3-3 16,3-3-1-16,-3-2 3 15,6-2 5-15,0-1-1 16,11-5 1-16,-5 0-1 0,27-3 0 15,-6-2-6 1,14-1-2-16,-8 1-2 16,3-3-2-16,-10 0 1 0,1 3-1 15,-6-3-3-15,-3 2 0 16,-7-2-9-16,-2 0-3 16,-3 0-27-16,-6 0-11 15,-3 0-95-15,-6-2-42 16,0-1-11-1</inkml:trace>
  <inkml:trace contextRef="#ctx0" brushRef="#br0" timeOffset="34935.26">21872 2222 556 0,'-24'-18'206'0,"24"18"-160"0,-5-5 6 15,5 5-6-15,5 0-24 16,1 0-2-16,12 8-10 16,0 2-2-16,9 25-4 15,-6-4-3-15,9 14 2 0,-10-10-4 16,4 2 0-16,-3-8 1 16,3-3 0-16,-6-2-5 0,3-5-1 15,-4-3-13 1,4-6-3-16,-3-2-1 0,9-13-2 15,-3 2-7-15,11-29-5 16,-8 6 6-16,3-6 6 16,-3 6 19-16,-3 5 11 15,-7 2 20-15,-5 6 11 16,6 0-3-16,-9 5 0 16,0 2-12-16,-9 14-3 15,0-2-12-15,-18 20-7 16,0-7-10-16,-11 10-4 15,2-6 1-15,-6 4 3 16,6-9 7-16,3-2 4 16,4-2 3-16,2-1 3 15,3-3 1-15,3-2 3 16,3 0 1-16,0 3 3 0,3-9-3 16,3 4 1-16,0-4-1 15,3 4 1-15,0-1-4 16,6 6 0-16,0 2-1 15,6 19 1-15,-3-1-2 16,6 20 1-16,-3-9-2 16,0 3 2-16,0-8-4 15,-4-3 0-15,1-5-1 16,-3-2-2-16,0-6-2 16,0-2-1-16,-3-4-20 15,0-4-8-15,-3 0-55 16,6-19-21-16,-3 2-134 15</inkml:trace>
  <inkml:trace contextRef="#ctx0" brushRef="#br0" timeOffset="35474.486">22506 2101 496 0,'-15'-8'187'0,"15"8"-146"0,-8 0 24 0,8 0 2 16,0 0-36-16,0 0-11 16,2 0-16-16,1 0-3 15,6 0-1-15,-3 3-3 0,9 2 2 16,-6 0-1-16,12 3 0 0,-6-3 2 16,0 1 0-16,3 2 2 15,-1-6 1-15,-2 3 3 16,0 3 1-16,-3-2-1 15,3 4-1 1,-6-2-6-16,6 19 1 0,-3-1 0 16,3 32 2-16,0-13 1 15,-1 8 1-15,-2-8 0 16,6 32 2-16,0-16-1 16,3 16 0-16,-3-11-1 15,3-8 0-15,-7-10 2 16,1-1 1-16,-3-10-1 15,0 0 1-15,-3-5-4 0,-3 2 0 16,0-5 1-16,-6 3 0 16,0-5 0-16,-6-1 0 15,3 1-2-15,-12-6 1 16,3-3-2-16,-18-2-1 16,4-3 1-16,-13-7-1 15,12 2 0-15,-6-14 0 16,4 6-7-16,2-8-3 15,6-2-16-15,3-6-7 16,0 3-59-16,12-8-25 16,-3 5-118-1</inkml:trace>
  <inkml:trace contextRef="#ctx0" brushRef="#br0" timeOffset="35687.855">23200 2895 644 0,'-6'0'242'0,"6"0"-189"0,-9 0-10 16,9 0-16-16,0 0-25 16,0 0-1-16,0 0-10 15,0 0-2-15,0 0 6 16,0 0-44-16,-3-6-17 0,0 1-191 15</inkml:trace>
  <inkml:trace contextRef="#ctx0" brushRef="#br0" timeOffset="36274.026">23307 2220 324 0,'-30'-16'123'0,"18"5"-95"0,-3 9 29 0,13 2 9 0,-1-6-27 15,8 6-9-15,10-5-12 16,6 3-4-1,9 2-8-15,0-3-4 0,2 3 1 16,13 0-2-16,3 0 2 16,2 3-24-16,-5-1-8 15,-6-2-28-15,-7 5-9 16,-8 1-31-16,-12-4-12 16,-15 12-12-16</inkml:trace>
  <inkml:trace contextRef="#ctx0" brushRef="#br0" timeOffset="36617.396">23387 2257 228 0,'-29'-11'85'0,"23"9"-66"0,-9 2 32 16,15 0 9-16,-3 2-13 15,-3 4-4-15,6 7-10 16,0 16-3-16,0 13-17 16,6 9 8-16,-3 1 2 0,3-1-3 15,0 23 1-15,0 10-10 16,-3-4-2-16,6-11-5 15,-3-8-1-15,-1-14 5 16,4-5 5-16,3-7 4 16,-3-9 2-16,9-5-2 15,0-5 0-15,9-5 2 0,8 0 0 16,13-6-2-16,0 0 2 16,-4-2-8-16,-2-3-2 15,-6 0-7-15,-6 0-2 16,-7-3-7-16,-2 0 0 15,-6-2-17-15,3 0-7 16,-6-3-34-16,-6-3-14 16,-3-5-99-1,-12-7-78-15,-9-4 102 16</inkml:trace>
  <inkml:trace contextRef="#ctx0" brushRef="#br0" timeOffset="36781.541">23376 2656 452 0,'-18'-8'167'0,"18"8"-129"0,9-5-7 0,2 3-10 0,7-1-19 15,15 0-3-15,27 3-20 16,17-5-9-16,-6 2 16 16,-5 1-90-16,8-1-37 0,-2-2-7 15</inkml:trace>
  <inkml:trace contextRef="#ctx0" brushRef="#br0" timeOffset="37036.394">23840 2101 384 0,'-6'-8'143'0,"15"3"-112"0,12-3-3 0,-9 8-12 15,2 0-15-15,10 2 0 0,12 4-30 16,6-1-10 0,2-2-82-16,4 2-36 0,-9 0 43 15,-13-2 25-15</inkml:trace>
  <inkml:trace contextRef="#ctx0" brushRef="#br0" timeOffset="37440.843">23879 2135 360 0,'-15'-2'134'0,"12"2"-104"0,-3 0 5 15,6 0-6-15,0 0-15 16,0 2-1-16,0 9 6 15,6 2 5-15,-6 13-13 16,0 22 3-16,3 16 0 0,-3-1-1 16,6 3 2-16,-3 8-6 15,0 16-3-15,0 0-1 16,0-10-1-16,0-20 0 0,-3-4 2 16,5-11 3-16,-2-8 5 15,3-5-4-15,0-8 2 16,0-6-5-16,3-2 1 15,3-5 4-15,9-3 4 16,9-3 1-16,8-3 1 16,7 1-3-16,-3 0 1 15,-4-1-7-15,-5-2-3 16,-3 0-3-16,-3 0 0 16,-9 0-7-16,-3 0-1 15,-4 0-18-15,-2-2-8 16,-3-6-63-16,-3-8-26 15,-3-21-92 1</inkml:trace>
  <inkml:trace contextRef="#ctx0" brushRef="#br0" timeOffset="38161.451">24310 2294 276 0,'-21'-24'104'0,"12"11"-81"0,-2 0 5 0,8 5-2 15,-9 2-15-15,-3-4-3 16,0-1 17-16,0 6 7 16,3-3-15-16,3 3 10 0,0-1 6 15,9 1-6-15,6 3-1 16,6-1-13-16,6 0-3 15,3 3-6 1,3 0-3-16,-4 0 0 0,16 3 1 16,3-3-6-16,6 3 1 15,2-3-4-15,-5 2 0 16,-9 3 4-16,-1-5 1 16,-8 6 8-16,-12-1 17 15,-9 6 3 1,-3 7-4-16,-3 6-3 0,-9 16-11 15,-3 2-3-15,-6 8-1 16,-2-5 0-16,-4-5-2 16,6 5 1-16,-9 0-2 15,9 16-1-15,-2 8 3 16,-4-9 2-16,9-7 0 16,-3-8 2-16,0-10 0 15,9-6 3-15,3-5-5 16,0-6-3-16,9-5 1 15,0-2 0-15,9-6 3 16,9 0 1-16,-6-2-3 16,6-3-1-16,6 0 1 15,6 0 0-15,8-3-2 16,4 1-2-16,0-3 1 0,-4-1-1 16,-5 1 4-16,-3-3 5 15,-3 0 1-15,-7 0 4 16,-8 0 2-16,0-2-1 15,-3-4-5-15,-3-1-2 16,-6-4-4-16,-6-5-3 16,-6-2-3-16,-6-1 1 15,-5 1-17-15,-4 2-8 16,-3 3-33-16,3 2-14 16,3 3-83-16,13-5-37 15,8-3 21 1</inkml:trace>
  <inkml:trace contextRef="#ctx0" brushRef="#br0" timeOffset="38884.04">24694 1884 440 0,'0'-11'165'0,"0"11"-129"0,6 0-5 16,0 0-10-16,3 6-17 0,9 1-2 15,0 4-1-15,3 2-1 16,2 1 0-16,7 1 0 0,3-1 0 15,-6-1 0-15,-3 3 2 16,-1-8 3 0,-8 2 2-16,3 1 3 0,-6-1 4 15,0 4-4-15,-3-1 0 16,3 0-6-16,-6 0-3 16,-3 6 0-16,6-3 1 15,-9 8 3-15,6 5 2 0,-3 26 5 16,0 11 5-1,5-2 0-15,-2-9-1 0,0-2-8 16,3-2-5-16,0 7-2 16,9 0 1-16,-6 8-1 15,-3-8-1-15,-6-5 1 16,6-8 1-16,-6-10-3 16,-3-4 0-16,0-4 5 15,-3-6 2-15,3-2 2 16,-9-4 2-16,0-1 1 15,-3-4 1-15,-9 1-4 16,3-6-3-16,-8 3 0 16,-4-5 1-16,0 2-5 15,0-2-1-15,3-1 0 16,4 1 0-16,2-3 2 16,3 3 3-16,0-3 4 0,6 0 5 15,0 0-4-15,3 0 0 16,0 0-4-16,0 0-1 15,7 0-3-15,-1 0 1 16,-3 0-9-16,6-3-1 16,-3-2-34-16,-3-1-15 15,6-4-114-15,0-11-50 16,-9-6 24 0</inkml:trace>
  <inkml:trace contextRef="#ctx0" brushRef="#br0" timeOffset="61578.933">7998 7959 4 0,'0'0'0'0</inkml:trace>
  <inkml:trace contextRef="#ctx0" brushRef="#br0" timeOffset="107072.729">19735 9763 264 0,'12'-5'99'0,"-6"2"-77"0,0 3 37 0,-6 0 13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28:16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7376 6202 524 0,'-9'-5'195'0,"9"5"-152"0,-21-3 15 0,18 3-6 0,-6 3-28 16,0-1-8-1,-12 11 3-15,3-2 4 16,-14 37-12-16,5-9-4 0,-9 25 0 16,6-17-2-16,-8 41 0 0,5-19-1 15,-3 13 0-15,9-19-5 16,-5 1 1-16,8-12 0 16,-3-1 0-16,6-12-11 15,0-2-3-15,6-5-26 16,-2-13-12-1,2-3-63-15,3-14-26 0,3 1-67 16</inkml:trace>
  <inkml:trace contextRef="#ctx0" brushRef="#br0" timeOffset="240.047">6733 6376 444 0,'-21'-63'165'0,"21"63"-129"0,-6-34 39 0,6 28 10 0,0-2-34 16,0 3-10-1,3 0-19-15,0 2-7 16,18 19-8-16,-3-3 2 0,23 40 1 16,-8-8-1-16,15 29 0 15,-13-16-5-15,28 35-3 16,-13-22 0-16,19 1-1 16,-16-14-11-16,4-5-5 15,-9-11-34-15,-4-2-15 16,-8-8-79-16,3-3-32 15,-9-5-14 1</inkml:trace>
  <inkml:trace contextRef="#ctx0" brushRef="#br0" timeOffset="482.525">7519 6623 580 0,'-9'-3'217'0,"9"3"-169"0,3-3-9 16,-3 3-14-16,9-2-19 15,-4 2-1-15,22 0-5 16,-6 0-2-16,21 0 1 16,-6 0-13-16,5 0-6 0,-8 0-29 15,3 0-11-15,-7 0-35 0,-2 0-15 16,-6 0-76-1</inkml:trace>
  <inkml:trace contextRef="#ctx0" brushRef="#br0" timeOffset="646.501">7560 6805 532 0,'-27'24'200'0,"27"-24"-155"0,-3 16 0 0,3-14-11 16,9 4-24-16,-3-1-6 15,33-2-22-15,-6-1-11 16,20-7 15-16,-8 0-121 0,26-11-53 16,-11 5 3-16</inkml:trace>
  <inkml:trace contextRef="#ctx0" brushRef="#br0" timeOffset="1083.495">8394 6358 440 0,'-15'-11'165'0,"15"11"-129"0,-6-10 17 0,6 10 0 15,3-3-27-15,0 0-4 0,9 1-9 16,-3-1-3 0,23-2-6-16,-5 2-5 0,27 1 0 15,-10-1-19-15,10 3-7 16,-12 0-30-16,2 0-14 0,-8 0-39 16,-3 3-18-16,-6-3-18 15</inkml:trace>
  <inkml:trace contextRef="#ctx0" brushRef="#br0" timeOffset="1292.942">8391 6580 416 0,'-30'0'156'0,"30"0"-121"0,-6 0 17 16,6 0-3-16,6 0-12 15,0 0-2-15,12 0-11 16,-3 0-4-16,29-2-12 0,-5 2-5 0,21-6 0 15,-7 1-29-15,1-6-11 16,-13 3-35 0,4-5-15-16,-9 3-70 15,-4-1-67-15,-5 3 85 16</inkml:trace>
  <inkml:trace contextRef="#ctx0" brushRef="#br0" timeOffset="1563.418">8465 6093 432 0,'-12'-16'162'0,"12"16"-126"0,-6-13 29 0,6 13 5 0,0 0-33 16,0 0-9-16,0 8-12 0,0-3-3 16,3 14-7-1,0-3 5-15,3 42 4 0,0-10-3 16,0 23-2-16,0-10-8 15,3 32-1 1,-3-19-19-16,6 10-5 0,0-15-20 16,3-11-5-16,0-10-21 15,2-11-9-15,1-8-33 16,6-42-15-16,-6 2-16 16</inkml:trace>
  <inkml:trace contextRef="#ctx0" brushRef="#br0" timeOffset="1726.813">8730 6072 392 0,'-12'-24'145'0,"12"24"-112"0,-18 8 36 0,18-5 11 16,-6 10-25-16,0-2-9 15,0 15-23-15,3-5-7 16,6 53-10-16,0-13-4 0,12 32-1 16,-3-22-41-16,9 35-15 15,-3-24-68-15,6 0-26 16,-3-16-28-1</inkml:trace>
  <inkml:trace contextRef="#ctx0" brushRef="#br0" timeOffset="1893.775">9010 6794 556 0,'-9'14'206'0,"9"-14"-160"0,-18 24 17 0,18-19-1 0,-6 8-38 15,0-2-10-15,3-1-23 16,0-2-10-16,3-8 10 15,0 0-49-15,15-13-20 0,-3 2-88 16,18-10-39-16,-3 5 33 16</inkml:trace>
  <inkml:trace contextRef="#ctx0" brushRef="#br0" timeOffset="2567.705">9355 6498 488 0,'-33'45'184'0,"33"-45"-143"0,-14 35-1 16,14-30-10-16,3 5-27 15,-3 1-3-15,8-3-30 0,-2 0-10 16,15-5 20-16,0-3-36 0,12-6-14 16,-6 1-27-16,-1-11-11 15,-2 3 37-15,-9-19 16 16,-3 8 75-16,-15-21 35 15,0 8 14-15,-12-2 5 16,3 7 3-16,-3 3 1 16,3 2-16-16,4 9-5 15,-1 2-27-15,18 3-8 16,-1 2-11-16,34 0-5 0,-9 4-3 16,12-1-3-16,-10 0-8 15,7-3-5-15,-9 3-9 16,2-5-1-16,-5 2 1 15,0-7 1-15,-6 2 7 16,-6-13 4-16,-3 5 6 16,-13-10 2-16,-4-11 2 15,-4 5 2-15,-6 6 8 16,-9 7 3-16,-6 9 9 16,0 10 6-16,6-3-2 15,-11 19 2-15,-10 8-14 16,15 5-5-16,6-2-4 15,6 12-1-15,4-4-2 16,17 10-2-16,-1-8 3 0,19 42 0 16,-6-12 1-16,9 15 2 15,-3-14-3-15,0 33-2 16,-4-21 2-16,1 20 2 16,-6-20 13-16,-3-1 8 15,-3-13 4-15,-6 11 2 16,0-16-11-16,-9 13-5 15,0-13-9-15,-12 0-3 16,3-11-9-16,-20-10-2 16,5-6-18-16,-15-26-7 15,6 0-47-15,-2-18-21 16,8 2-65-16,-3-18-26 16,7 5 29-16</inkml:trace>
  <inkml:trace contextRef="#ctx0" brushRef="#br0" timeOffset="2677.098">9319 6485 492 0,'6'-37'184'0,"-6"37"-143"0,30-29 19 16,-24 26 0-16,30 1-36 15,-9-1-10-15,26 11-52 16,-8-3-22-16,11 6-171 16,-8-1-73-16</inkml:trace>
  <inkml:trace contextRef="#ctx0" brushRef="#br0" timeOffset="3620.22">10516 6244 408 0,'-18'0'151'0,"18"0"-118"16,6-2 3-16,-6 2-7 16,15-3-20-16,-3 0-2 0,9-5-7 15,-3 3-3-15,5-8 2 16,-2 2-24-16,0-13-9 0,-3 3 2 16,-3-24 2-16,-3 8 14 15,-9-8 10-15,0 8 8 16,-9 0 4-16,0 5 9 0,-15 6 4 15,3 2 6 1,-18 8 2-16,7 3-3 16,-10 24-1-16,9-3 1 0,-3 42 2 15,7-11-3-15,2 51 0 16,3-18-3-16,12 26-1 16,3-22-6-16,18 38 0 15,-3-26-8-15,18 2-1 16,-6-19 2-16,5-13 1 15,-5-10-1-15,3-19-1 16,-6-3-1-16,0-39 2 16,-3 5-3-16,0-24 0 15,-4 6-1-15,-2-14-2 16,0 6 1-16,-3-11-1 16,0 8 2-16,-3 2 1 15,-3 9 3-15,0 13 3 0,0 0-2 16,3 21-2-16,0-1 0 15,6 12-1-15,0-3 0 16,9 13 0-16,-3-5 0 16,26 5 0-16,-5-5-5 15,18-8 1-15,-13-3-2 16,4-13-2-16,-6 0 3 16,-7-11 2-16,-2 3 0 15,-6-10-1-15,-6 5-2 16,-6-19 1-16,-3 5 1 15,-9-18 0-15,0 8 2 16,-9 3 1-16,3 5 3 16,-12 21 3-16,3 3-2 15,3 26-2-15,3-3 0 16,12 11-1-16,0-5-2 0,15 16-2 16,-3-6-6-16,9 11-1 15,-6-8-35-15,11 0-12 16,-2-8-71-16,15-13-30 15,-9-2-47 1</inkml:trace>
  <inkml:trace contextRef="#ctx0" brushRef="#br0" timeOffset="3979.232">11555 6564 444 0,'-6'-5'165'0,"6"5"-129"0,-3-19 2 0,3 17-10 0,0-11-16 15,0 2-2-15,-6-15 8 16,3 2 3 0,-6-5-11-16,0 5 14 0,-9 5 6 0,4 3-4 15,-7 19-3-15,3 0-9 16,-3 21-4-16,3-3 3 16,0 5 2-16,3-2-6 15,9 0-1-15,0-6-4 16,9 1-1-16,-3-3-1 0,9-6-2 15,-3-2 1 1,3-5-1-16,0 0-3 16,3-3 2-16,-3 0 1 15,3 2 2-15,0 1-3 0,3 5 0 16,0-3-19-16,2 3-9 16,-2-3-51-16,3 1-21 15,-3-4-69-15,12-4-30 16,-6-1 49-1</inkml:trace>
  <inkml:trace contextRef="#ctx0" brushRef="#br0" timeOffset="4234.464">11900 6472 356 0,'3'-3'134'0,"-3"3"-104"0,-6-5 27 0,6 5 6 16,-6-6-21-16,0 4-6 15,-11-6-10-15,2 3-5 0,-12 2-11 16,3 0 2-16,-3 9 4 0,3-1 1 15,4 11-1-15,-1-3-6 16,9 8-4-16,3-2-3 16,6 7 0-16,3-5-7 15,9 6-1-15,0-6-25 16,12-5-10-16,-6-3-8 16,11-16-3-16,-2 1-30 15,3-17-10-15,-3 6-56 16,0-48-39-1,-4 14 82-15</inkml:trace>
  <inkml:trace contextRef="#ctx0" brushRef="#br0" timeOffset="4368.559">11921 5887 444 0,'-15'-26'165'0,"15"26"-129"0,-15 45 32 16,15-38 5-16,-3 30-29 0,0-7-10 16,3 22-23-16,0-9-7 15,6 44-3-15,0-18-50 0,9 0-19 16,-3-11-76-16,6-2-31 15,-3-12 6 1</inkml:trace>
  <inkml:trace contextRef="#ctx0" brushRef="#br0" timeOffset="4714.85">12189 6265 440 0,'-18'-10'165'0,"18"10"-129"0,-24 0 26 0,21 0 3 0,-6 5-34 15,3 0-11-15,1 6-24 16,-1-3-9-16,3 10 7 16,0-2-24-16,12 11-7 15,-3-6 10-15,17 8 7 0,-5-5 13 16,12 2 6-16,-6-5 33 16,6 6 15-16,-7-6-17 15,1 3-8-15,-6-3-3 16,-6 0 1-16,-3-2 5 15,-12-1 2-15,0-2-1 16,-15-3 1-16,3-2-11 16,-15-6-2-16,7 1-6 15,-4-9-3-15,3 3-5 16,0-8-2-16,3 3-28 0,0-3-10 16,4 0-84-16,2 0-34 15,-6-11-59 1</inkml:trace>
  <inkml:trace contextRef="#ctx0" brushRef="#br0" timeOffset="5000.109">12927 6564 532 0,'0'-2'200'0,"0"2"-155"0,0 5 0 16,0-5-11-16,0 5-22 15,0 1-2-15,-6 4-15 16,0-2-4-16,-12 8 4 15,4-3-55-15,-19 11-22 0,6-3-136 16</inkml:trace>
  <inkml:trace contextRef="#ctx0" brushRef="#br0" timeOffset="5570.267">13517 5789 404 0,'-15'-26'151'0,"15"26"-118"0,-9-11 22 16,9 11 1-16,0 0-16 16,0 0-1-16,9 3-5 0,-3-3-1 15,23 18-18-15,-5-2 4 0,21 34 4 16,-9-10-8-16,5 10-3 15,-8-13-7-15,3 3-2 16,-6-6-6 0,2-2 0-16,-5-5-26 0,0-4-8 15,-3-4-47-15,2-11-19 16,-2 0-72 0,6-21-70-16,9-24 93 15</inkml:trace>
  <inkml:trace contextRef="#ctx0" brushRef="#br0" timeOffset="5947.264">14308 5694 436 0,'0'2'165'0,"0"-2"-129"0,-6 16 28 0,6-13 2 0,-5 8-30 15,-1-3-9-15,-15 15-17 16,3-4-5-16,-24 23-3 16,9-7-4-16,-11 10 1 0,8-11-4 15,-3-2-1-15,10-6 0 16,5-5 4-16,3-5 1 15,3 0 1-15,3-3 2 16,3-2 3-16,3-3 2 16,3 2 3-16,0-2 4 15,4 6 3-15,2-1 0 16,2 16 1-16,-2-5-3 16,6 34 1-16,-3-13-3 15,6 8 0-15,-3-8-3 0,3-3 1 16,-3-7-4-16,3-1-2 15,-3-8-2-15,3 1-3 16,-3-6 1-16,0-2 1 16,0-4-8-16,0-1-3 15,0-4-31-15,6-4-11 16,-3-1-146-16,8-10-65 16,4-33 69-1</inkml:trace>
  <inkml:trace contextRef="#ctx0" brushRef="#br0" timeOffset="6413.521">14636 6152 436 0,'-33'-6'162'0,"33"6"-126"0,-24 3 25 0,21-3 2 16,3 0-26-16,0 0-9 0,21 0-8 15,-3 0-1 1,12-3-10-16,-6 3-5 0,14 0-1 0,-5 0-9 15,18-2-1 1,-10 2-36-16,10-3-16 16,-12 3-41-16,-4 0-14 0,-5 0-68 15</inkml:trace>
  <inkml:trace contextRef="#ctx0" brushRef="#br0" timeOffset="6576.513">14713 6308 440 0,'-47'-6'165'0,"47"6"-129"0,-27-2 37 0,24 2 8 16,3-3-40 0,0 0-11-16,15-2-20 15,-3 0-5-15,14-3-3 16,-2 3-4-16,36-1-1 0,-13 1-47 16,31 0-19-16,-19 2-159 15</inkml:trace>
  <inkml:trace contextRef="#ctx0" brushRef="#br0" timeOffset="7327.224">15469 6138 312 0,'-41'-8'118'0,"41"8"-92"0,-33-5 44 0,30 5 12 0,-6 0-19 16,3 0-6-16,3-3-22 15,3 1-10-15,24-6-14 16,-6 3-5-16,26-1 0 0,-8 1-5 16,12 2-3-16,-10 1-21 15,19 2-8-15,-6 0-22 16,2 0-6-16,-8 0-24 16,-3 0-10-16,-10 0-60 15</inkml:trace>
  <inkml:trace contextRef="#ctx0" brushRef="#br0" timeOffset="7524.674">15502 6236 368 0,'-89'-10'140'0,"89"10"-109"0,-39 0 40 0,36 0 9 16,0 0-33-16,0 0-14 16,21-3-14-16,-3 0-5 15,30 3-8-15,-7 0-4 0,19-2-1 16,-13-1-12-16,37 0-5 15,-19 1-32-15,4-4-14 16,-13 1-36-16,-5 0-15 16,-9 0-44-1</inkml:trace>
  <inkml:trace contextRef="#ctx0" brushRef="#br0" timeOffset="7761.499">15600 5892 332 0,'-50'-55'126'0,"50"55"-98"0,-33-16 45 16,30 13 15-16,-6 3-28 16,3 0-12-16,-3 11-22 15,3-3-9-15,3 31-10 16,0-2 4-16,9 11 2 0,0-11-4 16,6 32-1-16,-3-14-4 15,6 22-3-15,-3-16-22 16,6-5-9-16,-3-9-27 15,-1-10-11-15,-2-5-26 0,3-16-11 16,-3-3-53 0</inkml:trace>
  <inkml:trace contextRef="#ctx0" brushRef="#br0" timeOffset="7928.519">15722 5691 468 0,'-3'-5'176'0,"3"5"-137"0,-9 13 17 0,9-10 1 15,-3 15-29-15,1-2-7 0,-1 45-13 16,0-11-4 0,0 30-2-16,0-19-17 0,6 36-7 15,0-17-53-15,5-3-21 16,-2-14-110 0</inkml:trace>
  <inkml:trace contextRef="#ctx0" brushRef="#br0" timeOffset="8078.114">15996 6474 540 0,'-6'8'203'0,"6"-8"-158"0,-9 19 10 0,9-17-6 0,0 4-34 15,0-1-8-15,3 0-34 16,-3-2-15-16,12-3 22 16,-3 0-83-16,12-5-32 0,-3 2-63 15</inkml:trace>
  <inkml:trace contextRef="#ctx0" brushRef="#br0" timeOffset="8755.926">16630 6170 416 0,'-44'5'156'0,"44"-5"-121"0,-51 27 28 0,45-22 2 15,-9 11-33-15,0-3-10 16,12 8-14-16,0-2-4 15,15-6-2-15,-3 0-13 0,9-15-4 16,-3-1-29-16,9-13-11 16,-6 3-11-16,2-6-2 15,-2 4 17-15,-9-9 11 16,0 3 43-16,-12-11 21 16,3 5 23-16,-6 1 9 0,0 2-6 15,0 6-3-15,0 2-15 16,9 5-8-16,0 1-5 15,30-1-2-15,-6 0-7 16,32-10-4-16,-11 3-6 16,9-14 0-16,-13 8-9 15,10-10-2-15,-10 10-3 16,1-5 1-16,-9 5 7 16,-9-10 5-16,-7 7 0 15,-14-13 0-15,0 9-1 16,-12-4 0-16,-8-4 4 15,-4 10 1-15,-9 10 1 16,3 16 2-16,3 1 6 0,-9 18 4 16,4-3 1-1,-1 11 1-15,3-3-3 16,12 11-1-16,0-6-6 0,24 48 0 16,-3-13-1-16,15 18 1 15,-6-15 0-15,9 44 2 16,-7-23-5-16,7 5-1 15,-3-19 4-15,-3 19 3 16,-3-18 9-16,-9 15 5 16,0-18-7-16,-12-3 0 15,3-13-9-15,-9-8-1 16,0-5-4-16,-15-9-1 16,6-4-6-16,-30-6-2 15,10-5-9-15,-19-16-4 0,10 0-37 16,-7-29-16-16,9 5-56 15,-2-10-22-15,8 4-49 32</inkml:trace>
  <inkml:trace contextRef="#ctx0" brushRef="#br0" timeOffset="8890.405">16568 6371 460 0,'9'-53'173'0,"-9"53"-135"0,21-37 32 0,-18 32 5 15,20-6-32 1,-2 3-11-16,42 3-31 15,-13 0-11-15,13 2 4 16,-13 1-64-16,31-4-24 0,-16 4-127 16</inkml:trace>
  <inkml:trace contextRef="#ctx0" brushRef="#br0" timeOffset="9340.296">17869 5638 480 0,'-12'-13'178'0,"12"13"-138"0,-3 5 26 16,3-5 4-16,3 16-22 0,0-3-3 0,3 51-22 31,0-14-9-31,2 32-8 16,1-13-5-16,3 39 0 0,-3-23-12 15,3 0-5-15,-3-19-21 16,0-5-9-16,0-11-19 0,-3-8-10 16,-3-7-67-16,-3-14-29 15,0-2 13 1</inkml:trace>
  <inkml:trace contextRef="#ctx0" brushRef="#br0" timeOffset="9518.316">17526 6038 460 0,'-47'-6'170'0,"47"6"-132"0,-18-2 38 0,18 2 9 16,0-3-45-16,0 1-15 0,15-9-20 15,0 0-4-15,53 6-1 16,-14 0-3-16,26 10 0 0,-18-2-45 15,49 2-17-15,-25-2-102 16,18-9-43 0,-24 4 44-1</inkml:trace>
  <inkml:trace contextRef="#ctx0" brushRef="#br0" timeOffset="10779.183">18443 6207 528 0,'-9'5'198'0,"9"-5"-154"0,-3 0 5 0,3 0-9 16,0 0-32-16,0 0-6 16,0-5-4-16,0 0-3 15,3-6 4-15,-3 1 0 0,0-4 1 16,0 1 0-16,-6-3 0 15,3 3 2-15,-9 0 3 16,3 2-2-16,-11 6 0 16,2 2-3-16,-12 9-3 15,6-4 6-15,-3 12 5 16,6-4 2-16,4 9 2 16,2-3 2-16,12 21 2 15,0-8-7-15,15 10-3 0,0-7-1 16,8-5-1-16,-2-1-2 15,3-18 1-15,-3-3-4 16,3-18 0-16,-6 0 1 16,0-8 2-16,-3 5-1 15,-1-8-1-15,-2 5-2 16,0-2 1-16,-3 3-1 16,0 2 0-16,-3 3 2 15,0 2 2-15,0 3-1 16,0 8-1-16,-3 0 1 15,6 11-1-15,-3-1 0 16,6 22 0-16,0-6 0 16,9 11 0-16,-3-5 0 15,11 3 2-15,-5-9-1 16,9-7 2-16,-6-6 0 16,3-16 3-16,-4 1-3 0,-2-22-2 15,-3 5 0-15,0-13-1 16,-3 9-3-16,-3-4 2 15,-3 6-1-15,-3 0 0 16,-3 2 2-16,0 3 2 16,0 3-3-16,0 5 0 15,-3 0 1-15,3 11 2 16,0-3-3-16,5 13 0 16,-2 0 1-16,9 22 0 15,-6-6-3-15,6 5 2 16,-3-7-1-16,3-1 0 0,0-7 4 15,9-22 1-15,-4 1-4 16,13-25 1 0,-6 3-2-16,6-8 0 15,-4 9-5-15,4-38 0 0,-6 13-8 16,0-23-3-16,-6 15 7 16,-6 1 4-16,-4 10 9 15,-2 5 4-15,-3 3 5 16,-3 8 4-16,0 5-8 15,-3 8-2-15,0 3-3 0,-3 8-2 16,3-1-2 0,0 20 1-16,0-4-4 15,0 46 1-15,0-9 4 16,6 9 2-16,-3-11 0 0,6 18 1 16,0-10-4-16,6 11 0 15,-3-14 5-15,3-8 2 16,-3-7-5-16,0-22 0 15,-1 0 1-15,4-23 1 16,-3-1-1-16,3-10 1 16,-3 2-4-16,6-12 0 15,-3 4-8-15,9-26-4 16,-4 11 0-16,4-3 2 16,-6 8 5-16,6 5 1 15,-6 6 3-15,3 12 1 16,-3 4 1-16,2 26 0 0,-2-3 4 15,6 13 2-15,-6-2 4 16,3 5 4-16,-3-5-2 16,-4 11 1-16,-2-9-3 15,-3 11-1-15,0-8 1 16,-6 8 1-16,0-8-3 16,-12 0 0-16,0-5-5 15,-17 0 0-15,2-5-1 16,-15-11-2-16,3-3-8 15,-2-18-5-15,8-1-35 16,-6-15-14-16,6 8-100 16,-20-13-43-16,11 7 6 15</inkml:trace>
  <inkml:trace contextRef="#ctx0" brushRef="#br0" timeOffset="10961.562">18851 5704 612 0,'0'0'228'0,"0"0"-177"0,6 3-13 0,-6-3-18 16,3 3-36-16,0-1-7 16,3-2-72-16,-3 0-32 15,3 3-96-15,0 0-41 16</inkml:trace>
  <inkml:trace contextRef="#ctx0" brushRef="#br0" timeOffset="28044.085">7545 7816 504 0,'-3'-21'187'0,"3"21"-146"0,-6-19 22 0,6 16-1 16,0-2-27-16,0 0-5 15,-3 2-12-15,3 1-3 0,-3 2-9 16,0 0-4-16,-2 13-1 0,2-3 1 16,-9 17 1-16,3-6-1 15,-24 37 1-15,6-10 0 16,-23 34 1-16,11-16-5 16,-9 19 1-16,10-17 0 15,2 22 2-15,6-18-3 16,3-3 0-16,6-14 1 15,1-7 0-15,5-8-16 16,0-9-4-16,3-7-39 16,0-24-16-16,3 0-76 15,3-42-33-15,3 10 4 16</inkml:trace>
  <inkml:trace contextRef="#ctx0" brushRef="#br0" timeOffset="28300.398">7010 7911 504 0,'-15'-11'187'0,"15"11"-146"0,-6-18 15 0,6 15-1 15,0-2-24-15,0 0-5 0,3-1-9 16,0 4-3 0,9 7-8-16,-4-2 3 0,13 15 3 15,-3-2 0-15,27 40 3 16,-9-14-6-16,20 24-3 15,-11-13-3-15,5 11 0 0,-11-17-7 16,0 11-1-16,-6-10-23 16,2 8-8-16,-5-11-51 15,12-3-21-15,-10-8-124 32</inkml:trace>
  <inkml:trace contextRef="#ctx0" brushRef="#br0" timeOffset="28588.773">7861 8356 484 0,'-42'-8'181'0,"42"8"-141"0,-41-8 29 0,38 8 4 16,-3-3-32-16,0 0-10 15,15-5-15-15,0 0-6 16,17-5-5-16,-5 3-4 0,12-1 0 16,-6 1-8-16,17-1-3 15,-8 0-19-15,9-2-8 16,-7 3-36-16,-2 2-16 16,-9 0-39-16,-6 5-15 15,-3 0-13 1</inkml:trace>
  <inkml:trace contextRef="#ctx0" brushRef="#br0" timeOffset="28797.16">7953 8027 472 0,'-18'-34'178'0,"18"34"-138"0,-9-13 26 16,9 13 4-16,0 0-27 0,0 0-4 16,0 0-12-16,0 0-5 15,3 34-12 1,0-5-2-16,3 27-1 0,0-11-3 15,3 16-3-15,0-14-18 16,12 22-6-16,-6-13-22 16,15-3-9-16,-7-8-81 15,16-24-35-15,-6-3-24 16</inkml:trace>
  <inkml:trace contextRef="#ctx0" brushRef="#br0" timeOffset="29051.54">8301 7596 500 0,'-32'-21'187'0,"32"21"-146"0,-6-3 24 0,6 3 2 15,6 6-31-15,0-4-10 16,9 27-10-16,-4-5-1 15,10 21-8-15,-3-10-4 0,6 10-2 16,-6-11-15-16,6 0-3 0,-4-5-18 16,4-2-7-16,-6-6-60 15,6-8-24-15,-6-2-79 32</inkml:trace>
  <inkml:trace contextRef="#ctx0" brushRef="#br0" timeOffset="29380.386">8849 7570 524 0,'-3'2'195'0,"3"-2"-152"0,-6 16 21 16,6-13 1-16,-3 10-36 0,0 0-8 15,-6 16-18 1,3-5-7-16,-14 13 2 16,5-2-18-16,-15-1-3 0,3-7-7 15,-6 2-1-15,7-6 17 0,2-4 9 16,3-3 7-16,3-3 2 15,3-2 4-15,3-1 5 16,-3-2 2-16,9 5 3 16,0-2 3-16,6 23 4 15,0-4-2-15,9 28 0 16,-3-11-8 0,9 17-2-16,-6-14-5 0,9 35-3 15,-3-19-5-15,6 3 0 16,-6-14-22-16,5-7-8 15,-5-11-51-15,6-13-20 16,-3-3-140-16</inkml:trace>
  <inkml:trace contextRef="#ctx0" brushRef="#br0" timeOffset="29617.415">9084 8067 592 0,'-38'5'222'0,"38"-5"-172"0,-9 0-1 0,9 0-14 16,9 0-25-16,0 0-3 0,20 3-5 31,-5 0-2-31,12-1 1 16,-6 1-10-16,2-3-4 0,-5 0-18 15,6 0-7-15,-6 0-29 16,-1-3-10-16,-2 1-49 15,-6 4-20-15,0 1-20 16</inkml:trace>
  <inkml:trace contextRef="#ctx0" brushRef="#br0" timeOffset="29786.818">9049 8387 552 0,'-57'6'206'0,"57"-6"-160"0,-6 5 11 0,6-5-7 16,12 3-28-16,0-1-5 15,27-2-8-15,-7 0-4 16,13 0-2-16,-9 0-16 0,20 0-4 0,-11 0-55 16,26-2-25-16,-8-1-140 15</inkml:trace>
  <inkml:trace contextRef="#ctx0" brushRef="#br0" timeOffset="30401.144">10049 7900 352 0,'-15'-13'132'0,"15"13"-103"0,0-24 38 0,0 22 12 15,6-14-27-15,0 3-9 16,9-11-21-16,-3 5-7 15,11 9-9-15,-5 2 5 0,9 26 2 16,0-4 2-16,3 17 1 16,-7-4-6-16,1 42-4 15,-6-14-3-15,-9 14 0 0,-3-14 2 16,-12 14 2-16,0-16 1 16,-12 21 2-16,3-13-1 15,-29 3 0-15,8-11-3 16,-27-11 1-16,16-10-9 15,-4-24 0-15,13-1-2 16,-4-28-1-16,9 5-1 16,6-10 1-16,6 5 3 15,10-6 1-15,2 6 1 16,15 0 0-16,-3 3 4 16,41 12 2-16,-5 1 9 15,20 16 4-15,-8-1-9 16,38 30-3-16,-14-8-7 15,17 10-3-15,-18-10-23 0,7-6-7 16,-19-5-48-16,19-23-20 16,-16-1-126-1</inkml:trace>
  <inkml:trace contextRef="#ctx0" brushRef="#br0" timeOffset="44711.04">20619 12435 276 0,'-21'-10'104'0,"21"10"-81"0,-24-11 18 0,21 11 4 16,-8-5-9-16,2 2 2 15,-6-2 0 1,3 0 1-16,0-1-21 15,0 1 12-15,3 2 4 0,3 1-5 0,9-1-2 16,0 1-9-16,27 2-3 16,-6 0-9-16,14 0-4 15,-5 0-6-15,27 0-2 16,-10 0-26-16,16 0-11 16,-13 0-36-16,1-3-14 15,-12 3-86 1</inkml:trace>
  <inkml:trace contextRef="#ctx0" brushRef="#br0" timeOffset="44905.729">20658 12597 400 0,'-51'-8'148'0,"51"8"-115"0,-50-8 28 0,44 8 4 0,-3 0-31 16,0 0-8-16,12-3-17 15,0 1-4-15,23 2-3 16,-5 0-13-16,36 5-2 0,-12 0-47 16,44-5-20-16,-18 0-111 15</inkml:trace>
  <inkml:trace contextRef="#ctx0" brushRef="#br0" timeOffset="45204.948">21476 12150 420 0,'-23'-6'159'0,"23"6"-124"0,3-2 0 0,-3 2-11 0,11-6-13 16,1 4 1-16,12-4-9 15,-3 1-2-15,12-3-1 16,-6 3-25-16,14-3-8 0,-5 3-45 16,6-1-17-16,-10 1-59 15</inkml:trace>
  <inkml:trace contextRef="#ctx0" brushRef="#br0" timeOffset="45535.627">21456 12091 376 0,'-24'16'140'0,"24"-16"-109"0,-12 48 9 0,12-40-2 15,0 21-15-15,0-5-4 16,3 10-4-1,0-5-2-15,3 30-7 0,-3-15 0 0,3 31 1 16,0-17 5-16,-3 3 3 16,0-14 5-16,0-4 2 15,-3-6-7-15,5-6-4 16,-2-4-4-16,9-3-2 16,-3-6 3-16,12-2 3 15,-3-3-4-15,9-5 1 16,-3-2-7-16,20-4-1 15,-8 1-24-15,18-6-10 0,-13 3-31 16,4-5-11-16,-9 2-81 16,-1-10-34-16,-5 2 56 15</inkml:trace>
  <inkml:trace contextRef="#ctx0" brushRef="#br0" timeOffset="45712.172">21572 12586 412 0,'-48'-8'154'0,"48"8"-120"0,-27-5 28 16,24 5 3-16,3 0-37 0,0 0-13 15,15 0-15-15,-3 0-3 16,18-3 1 0,-3 3-39-16,41-2-14 0,-11-1-92 0,23-5-37 15,-15 3 42 1</inkml:trace>
  <inkml:trace contextRef="#ctx0" brushRef="#br0" timeOffset="45984.593">22197 12128 436 0,'-33'-2'162'0,"33"2"-126"0,-15 2 16 0,15-2 1 15,-6 3-22-15,3 0-3 16,-6 10-12-16,3-2-3 16,-6 15-7-16,3-5 0 0,-2 16 1 0,2-5-1 15,3 42 1-15,0-18-6 16,9 20-1-16,0-15-2 16,12 0-2-16,-4-11-15 15,19-2-5-15,-6-8-48 16,21-9-20-16,-10-7-111 15</inkml:trace>
  <inkml:trace contextRef="#ctx0" brushRef="#br0" timeOffset="46225.772">22762 12216 452 0,'-6'2'170'0,"6"-2"-132"0,-6 6 27 15,6-6 1-15,-3 5-23 0,0 0-5 16,-3 11-16-16,-2-3-6 16,-7 9-9-16,3-4-3 0,-12 14 2 15,9-8-3-15,-12 39-2 16,6-13-16-16,-5 14-5 16,5-14-25-16,-9 6-12 0,6-11-42 15,-8 5-19 1,5-8-73-1</inkml:trace>
  <inkml:trace contextRef="#ctx0" brushRef="#br0" timeOffset="46421.016">22369 12195 448 0,'-3'-11'167'0,"3"11"-129"0,9 16 21 0,-3-13 2 16,9 20-26-1,-3-1-7-15,6 12-15 16,3-2-6-16,3 26-4 16,-4-13-31-16,10 18-14 0,-6-12-60 15,15 2-27-15,-10-11-58 16</inkml:trace>
  <inkml:trace contextRef="#ctx0" brushRef="#br0" timeOffset="46706.283">22825 12057 444 0,'-12'-18'165'0,"12"18"-129"0,24-16 4 0,-18 16-9 15,12 0-15-15,-4 0 1 16,10 16-6-16,-3-3 1 15,9 34-7-15,-6-10-1 0,5 11 0 16,1-11 9-16,-9 8 6 16,-6-8-1-16,-15 27-1 0,0-14-9 15,-15 11-5-15,9-11-42 16,-15-2-16-16,3-9-77 16,-11-15-30-16,2-5-12 15</inkml:trace>
  <inkml:trace contextRef="#ctx0" brushRef="#br0" timeOffset="46961.315">23426 12377 496 0,'-18'5'187'0,"18"-5"-146"0,-9 3-4 0,9-3-12 16,-3 3-63-16,0-3-21 16,3 0-108-16,0 0-46 15,15-11 70-15,-3 3 38 16</inkml:trace>
  <inkml:trace contextRef="#ctx0" brushRef="#br0" timeOffset="47261.909">23676 11999 364 0,'-44'-5'134'0,"38"2"-104"0,0 0 16 16,6 3-1-16,3 0-23 0,6 0-7 16,8-2-9-1,10 2-5-15,9 0 0 16,0 0-4-16,-4 2 2 0,1-2-19 0,-3 3-9 15,-3 0-47-15,-7-1-21 16,4 4-48 0</inkml:trace>
  <inkml:trace contextRef="#ctx0" brushRef="#br0" timeOffset="47593.436">23637 11996 308 0,'-35'0'115'0,"23"0"-89"0,3 3 10 0,6 2-2 0,0 3-13 0,0 11 1 32,3 15-4-32,-3 16-2 15,0 3-8-15,-3-3-3 0,3-2 1 0,-3 8-3 16,0 7 0-16,0 14 8 16,-3-8 2-16,9-14 7 15,0-7 4-15,0-11-3 16,6-5-3-16,9-6-4 15,9-5-1-15,12-2-3 16,8-9-1-16,1-2-1 16,-3-5 0-16,-1-3-7 15,1-3 0-15,-6 1-28 16,-4-4-11-16,-2-2-28 16,-3-5-10-16,-6 0-42 15,-6-11-15-15,0 0 7 16</inkml:trace>
  <inkml:trace contextRef="#ctx0" brushRef="#br0" timeOffset="47772.567">23578 12409 444 0,'-18'-5'167'0,"18"7"-129"0,12-2-7 0,3 3-10 0,21 2-22 16,8 1-1-1,7-1-32-15,-1-3-13 16,10-2-86-16,11 0-36 16,7-5 36-16,-7-11 22 15</inkml:trace>
  <inkml:trace contextRef="#ctx0" brushRef="#br0" timeOffset="48056.485">24301 12062 452 0,'-21'-2'170'0,"18"2"-132"0,-5 0 7 16,5 0-7-1,-3 0-23 1,-3 2-6-16,-3 4-5 16,-9 7-4-16,3 21 1 15,-3 14-1-15,0 2 0 0,15 0 0 16,6 17 0-16,6 15-3 15,15 2 2-15,6-12-4 0,-3-11 1 16,6-11-11-16,-4-10-3 16,4-6-24-16,3-5-10 15,0-13-79-15,11-11-35 16,-8-10 29 0</inkml:trace>
  <inkml:trace contextRef="#ctx0" brushRef="#br0" timeOffset="48282.806">24402 12017 368 0,'-11'-8'140'0,"11"8"-109"0,0 0 13 0,0 0-1 0,9 8-12 15,2 16-1-15,10 21-8 16,9 5-1-16,0-2-12 15,8-6-8-15,-5-7-3 0,-3-6-19 16,-3-3-9-16,-3-7-42 16,-7-6-18-16,1-8-79 15</inkml:trace>
  <inkml:trace contextRef="#ctx0" brushRef="#br0" timeOffset="48572.52">24816 12039 416 0,'0'5'154'0,"-3"5"-120"0,-3 14 19 0,6-8 2 16,-3 8-31-16,-6 5-10 16,0 5-16-16,-5 1-7 15,-4-3 5-15,-3-6-21 0,-6-2-5 16,6-3-1-16,9-8 2 16,0-2-2-16,4-3 0 15,5 0 17-15,3-3 7 0,3 3 21 16,5 0 11-1,4 5 2-15,0 3 4 16,-3 5-2-16,3 8 2 16,3 8-13-16,-6 0-3 15,-3-2-16-15,3-6-4 0,0-8-40 16,-6-5-18-16</inkml:trace>
  <inkml:trace contextRef="#ctx0" brushRef="#br0" timeOffset="48882.412">24834 12004 308 0,'3'-10'115'0,"-3"7"-89"0,15 3 10 16,-3 0 0-16,6 5-18 0,9 6-2 16,8 13 3-16,4 18 2 15,-3 8-10-15,-1 0 11 0,-5-5 7 16,-6-5 0-16,-12-3 3 16,-3 0-5-16,-9 0 1 15,-9 6-12-15,-15 7-4 16,-12 3-21-16,-5-3-6 15,-1-5-50-15,3-5-21 16,-5-14-109 0</inkml:trace>
  <inkml:trace contextRef="#ctx0" brushRef="#br0" timeOffset="52952.474">2080 13877 512 0,'-18'8'189'0,"18"-8"-147"0,0 0-5 15,0 0-13-15,9-5-15 16,-3 2 2-16,39-2-8 16,-10 0-2-16,22 2-1 15,-6 3-5-15,2-2-1 0,-5-1-26 16,2 0-11-16,-8 1-33 16,0-1-15-16,-6 3-90 15</inkml:trace>
  <inkml:trace contextRef="#ctx0" brushRef="#br0" timeOffset="53296.954">2205 13922 384 0,'-68'0'143'0,"68"0"-112"0,-24 22 32 0,18-17 7 16,0 8-27-16,0 0-9 15,3 11-16-15,-6-5-7 16,6 12-6-16,0-4 1 0,3 44 0 15,0-15 2-15,6 15 0 16,3-13-4-16,-6 6-1 16,3-11 1-16,0 5 2 15,0-13-1-15,3 0 0 0,-3-5-1 16,9-14 2-16,-1-5 6 16,22-10 4-16,-6 0-4 15,15-9-2-15,-7 1-5 16,10-3-2-16,-6 0-3 15,11-5-3-15,-5 2-23 0,2-2-10 16,-5-1-34 0,-6 1-16-16,-6 0-91 15,-16-1-80 1,1 1 98-16</inkml:trace>
  <inkml:trace contextRef="#ctx0" brushRef="#br0" timeOffset="53462.384">2095 14467 540 0,'-33'-10'203'0,"33"10"-158"0,0-5-3 0,0 5-15 15,12-8-20-15,6 0-4 0,39-6-29 16,-7 4-10 0,31-6 18-16,-16 3-110 0,45-3-45 15,27-8-7 1</inkml:trace>
  <inkml:trace contextRef="#ctx0" brushRef="#br0" timeOffset="53897.052">3384 13764 256 0,'-15'-8'96'0,"15"8"-75"0,-15-24 14 15,15 21 3-15,-6 1 13 16,0-1 10-16,-9 0-10 15,3 1-6-15,-20 7-25 16,5 0 1-16,-18 16 2 0,10-2-6 0,-10 42 1 16,9-14 0-16,-6 17 1 15,13-11 1-15,8 47 2 16,6-18-6-16,21 14 1 16,-3-22-6-16,51 26-1 15,-7-20-6-15,16 2-3 16,-13-19-16-16,28-10-7 15,-19-11-36-15,22-15-14 16,-16-6-95-16,6-24-42 16,16-10 58-1</inkml:trace>
  <inkml:trace contextRef="#ctx0" brushRef="#br0" timeOffset="54197.161">4131 14012 488 0,'-24'-13'181'0,"24"13"-141"0,-15-18 14 16,15 15-4-16,-3-2-25 16,0-1-6-16,-3 1 2 15,3 2 3-15,-5 3-13 16,2 0 1-16,-9 24-1 0,3-5-4 15,-9 18 1-15,3-5-5 16,-6 50 0-16,3-19-6 16,-2 14 0-16,5-16-12 15,-3 18-6-15,3-15-19 0,-3 12-10 16,6-12-44-16,0-9-19 16,1-10-87-1</inkml:trace>
  <inkml:trace contextRef="#ctx0" brushRef="#br0" timeOffset="54421.918">3506 14123 500 0,'-12'-13'187'0,"12"13"-146"0,0-2 11 0,0 2-6 0,6 2-19 15,0 1-1-15,33 10-11 16,-7-2-2-1,22 34-7-15,-12-11-4 0,32 38 1 16,-14-17-11-16,26 3-4 0,-21-10-23 16,4 5-10-16,-16-11-60 15,13-7-27-15,-15-6-63 16</inkml:trace>
  <inkml:trace contextRef="#ctx0" brushRef="#br0" timeOffset="54708.326">4328 13962 464 0,'-15'-18'176'0,"15"18"-137"0,-3-19 22 0,3 16 2 15,0 1-25-15,0-1-4 16,6 19-18-16,-3-3-5 16,11 22-7-16,1-6-1 0,15 8 1 15,-6-8-18-15,12 11-7 16,-10-6-37-16,4 0-12 0,-6-7-48 16,0-9-20-16,-3-2-34 15</inkml:trace>
  <inkml:trace contextRef="#ctx0" brushRef="#br0" timeOffset="55052.321">4786 13798 432 0,'0'-8'162'0,"0"8"-126"0,0 16 27 16,0-8 6-16,0 5-32 0,-3 6-10 16,0 7-24-1,-6 8-9-15,-3 6 2 16,-3 0-16-16,3-11-4 0,0-5 1 15,-11 2 3-15,5-5 12 16,-6-2 7-16,0-3 7 16,6 0 7-16,3 0-3 15,3-6 0-15,1-2 0 0,2 0 4 16,3-3 3-16,3 1 4 16,0-1 4-16,9 5 4 15,0-2-4-15,9 35-1 16,-4-9-9-16,7 22-4 15,-3-11-6-15,0 5-2 16,0-10-10-16,-3 5-5 16,0-8-38-16,0-6-18 15,0 1-101-15,2-11-43 16,-2-13 33 0</inkml:trace>
  <inkml:trace contextRef="#ctx0" brushRef="#br0" timeOffset="55550.209">5039 13793 416 0,'-27'-6'154'0,"27"6"-120"0,-15-10 26 0,15 10 2 16,0 0-23-16,0 0-5 16,9-3-9-16,0 1-2 15,18 2-12-15,-3 0 2 0,11 21 1 16,-5-3-1-16,24 35 0 16,-10-11-3-16,10 11 1 15,-12-10 0-15,-4 31 1 0,-8-16-6 16,-15 27-2-16,-3-19-7 15,-24 3 0-15,3-14-21 16,-21 17-7-16,7-17-30 16,-16 1-14-16,6-9-136 15,-35-23-82 1,11-5 134-16</inkml:trace>
  <inkml:trace contextRef="#ctx0" brushRef="#br0" timeOffset="56839.848">5899 14102 288 0,'-30'0'110'0,"30"0"-86"0,-23 0 29 15,20 0 6-15,-3 0-16 31,3 0-2-31,-3 0-15 16,3 0-7-16,9-5-10 16,-3 2-4-16,29-2 1 0,-5 0-3 15,18-3-2-15,-9 3-11 16,17-6-4-16,-8 3-39 16,17-8-16-16,-11 3-37 0,6-3-16 15,-13 3 4 1</inkml:trace>
  <inkml:trace contextRef="#ctx0" brushRef="#br0" timeOffset="57140.929">5846 14195 300 0,'-33'5'112'0,"33"-5"-87"0,-18 3 31 0,15-3 9 0,0 0-22 15,0 0-4-15,3 2-19 32,0 1-5-32,18-3-9 15,-3 0 3-15,32 0 3 0,-8 0-8 16,27-5-2-16,-13 2-20 15,40-5-8-15,-19 3-96 16,15-14-43-16,-20 6 17 16</inkml:trace>
  <inkml:trace contextRef="#ctx0" brushRef="#br0" timeOffset="83384.77">17133 691 364 0,'-20'-27'134'0,"20"27"-104"0,-6-58 49 0,6 50 16 0,0-11-28 15,0 1-8-15,-3-1-20 16,0 4-5-16,3 1-19 15,0 4-5-15,0 7 1 0,0-2-3 16,0 37 1-16,0-6-1 16,0 22 2-1,0-11-5-15,0 21-3 0,0-11-1 16,6 17-1-16,-3-6-11 16,2-10-5-16,1-9-23 15,0-7-8-15,0-5-39 16,0-14-17-16,-3-5-41 15,0-16-15-15,0-5 15 16,-3-8 387 15,-9-6-94-31,3 3-14 16,3 11-66-16,0 0-36 16,9 0-17-16,0 5-8 15,18 2-5-15,-6-2-16 0,18 3-4 16,-4-3-31-16,4 3-11 15,-6 0-56-15,0-3-21 16,-6 2-37 0</inkml:trace>
  <inkml:trace contextRef="#ctx0" brushRef="#br0" timeOffset="83592.068">17434 606 408 0,'-15'-32'154'0,"15"32"-120"0,-12-21 41 0,12 21 10 0,-3-5-24 16,0 5-8-16,3 0-15 15,0 0-5-15,3 18-18 16,0-5-2-16,0 19 0 0,0-5-5 16,-3 7-2-16,0-2-6 15,3 15 0-15,0-4-13 0,3 23-7 16,0-13-33 0,3-3-14-16,-3-10-82 15,9-1-34-15,-3-7-5 16</inkml:trace>
  <inkml:trace contextRef="#ctx0" brushRef="#br0" timeOffset="83863.378">17630 437 572 0,'-23'-22'211'0,"23"22"-164"0,-9-5 0 0,9 5-12 16,0 0-25-16,0 0-3 16,6 8-1-16,-3 3 1 15,3 34-3-15,0-11-1 0,0 19 3 16,-1-8-3-16,1 8 0 16,-3-14-10-16,3 20-3 0,0-9-24 15,3 3-8-15,0-8-51 16,3-11-20-16,0-10-100 15</inkml:trace>
  <inkml:trace contextRef="#ctx0" brushRef="#br0" timeOffset="84087.719">17943 402 548 0,'-3'-5'206'0,"3"5"-160"0,0 13-7 15,0-13-12-15,3 21-15 16,0-2 3-16,0 31-6 0,0-10-1 16,0 13-4-16,0-14-5 0,0 25 0 15,0-17-10-15,0 25-5 16,0-9-28-16,-3-7-9 16,0-11-54-16,0-5-23 15,0-9-56 1</inkml:trace>
  <inkml:trace contextRef="#ctx0" brushRef="#br0" timeOffset="84256.777">17627 820 524 0,'-41'-5'198'0,"41"5"-154"0,-12-5 7 0,12 5-8 0,6 0-28 15,0 0-8 1,33-3-10-16,-10 3-3 0,22 0 3 15,-9 0-54-15,5 0-23 0,-8 0-143 16</inkml:trace>
  <inkml:trace contextRef="#ctx0" brushRef="#br0" timeOffset="84930.123">17118 1450 472 0,'-11'-34'178'0,"11"34"-138"0,-12-8 17 0,12 8 0 16,0 0-29-16,0 0-5 15,0 15-10-15,0 1-1 16,0 24-7-16,0-11 8 0,0 11 4 15,0-8-7-15,0 18-1 16,0-10-12-16,0 18-5 16,0-5-29-16,3-8-12 15,0-6-51-15,3-4-24 16,-3-9-77 0</inkml:trace>
  <inkml:trace contextRef="#ctx0" brushRef="#br0" timeOffset="85096.669">17095 1744 508 0,'-9'-11'189'16,"9"11"-147"-16,0 0 13 0,0 0-4 0,6 0-23 16,0 0-6-16,11 0-16 15,-2 0-6-15,21 0 0 16,-6 0-25-16,15 0-11 0,-10 0-41 16,1-5-16-16,-6 5-61 15,-1-14-25-15,-5 9 40 16</inkml:trace>
  <inkml:trace contextRef="#ctx0" brushRef="#br0" timeOffset="85275.195">17443 1474 428 0,'-6'-14'159'0,"6"14"-124"0,0 0 35 0,0 0 6 16,3 14-14-16,0-1-1 0,0 19-21 16,0-6-10-1,3 6-17-15,-3-3-9 0,3 21 0 16,0-10-16-16,3 21-7 15,-3-16-41-15,6 5-18 16,-4-10-99-16,13-14-41 16,-6-2 325-16,9-16 153 0</inkml:trace>
  <inkml:trace contextRef="#ctx0" brushRef="#br0" timeOffset="85500.013">17586 1402 528 0,'3'-21'198'0,"-3"21"-154"0,47-18-13 16,-38 12-16-16,27 4-24 15,-6 2-2-15,9 2-32 16,-7 4-14-16,4-6 30 15,-6 2-68-15,-3 9-25 0,-4-6-37 16</inkml:trace>
  <inkml:trace contextRef="#ctx0" brushRef="#br0" timeOffset="85679.911">17824 1577 556 0,'-12'21'206'0,"12"-21"-160"0,-3 32 9 0,3-27-8 0,6 11-29 16,-3-3-7-16,6 14-32 16,-3-4-11-1,3 17 16-15,0-5-65 0,0 10-24 16,0-8-112 0</inkml:trace>
  <inkml:trace contextRef="#ctx0" brushRef="#br0" timeOffset="86161.794">17053 2471 464 0,'-3'-5'176'0,"3"5"-137"0,9-13 4 0,-6 7-5 0,9 1-20 15,-3 2-2 1,26-2-9-16,-8 3-5 15,21 2-1-15,-6 0-26 0,2 0-8 0,-8 0-27 16,-3 2-12-16,-7 3-39 0,-5 1-15 16,-3 2-10 15</inkml:trace>
  <inkml:trace contextRef="#ctx0" brushRef="#br0" timeOffset="86355.521">17273 2476 320 0,'-32'-7'121'0,"32"7"-95"0,-6 0 49 15,6 0 16-15,0 2-22 16,0 1-4-16,0 7-18 16,0-2-8-16,6 11-21 15,-4-6-2-15,7 14-2 0,0-9-7 16,3 22-2-16,0-6-25 16,6 16-12-16,-3-15-34 0,3 2-13 15,-3-5-34-15,3-9-14 16,-4-4-37-1</inkml:trace>
  <inkml:trace contextRef="#ctx0" brushRef="#br0" timeOffset="86567.426">17627 2270 540 0,'-11'0'203'0,"11"0"-158"0,-12 13 10 0,12-13-8 0,0 19-20 0,0-6-1 16,0 16-13-1,0-2-5-15,3 10-5 16,0-6-5-16,3 1 1 0,-3-5-17 16,3 12-8-16,-1-12-28 15,1 7-11-15,-3-5-76 16,6-2-32-16,-3-3-6 16</inkml:trace>
  <inkml:trace contextRef="#ctx0" brushRef="#br0" timeOffset="86730.29">17622 2559 556 0,'-27'0'206'0,"27"0"-160"0,0 0 9 15,0 0-8-15,9 5-34 16,0-5-8-16,20 0-13 0,-5 0-4 16,15 0 7-16,-9 0-31 0,5 0-12 15,-8-5-51 1,0-1-20-16,-3 4-78 15</inkml:trace>
  <inkml:trace contextRef="#ctx0" brushRef="#br0" timeOffset="86913.977">17955 2207 512 0,'-3'-3'189'0,"3"3"-147"0,-3 0 26 0,3 0 3 15,0 18-28-15,0-4-6 16,3 33-22-16,-3-12-8 0,3 15-4 15,0-10-11-15,0 7-5 0,0-4-35 16,0 18-16-16,0-11-80 16,0 19-32-16,0-14-18 31</inkml:trace>
  <inkml:trace contextRef="#ctx0" brushRef="#br0" timeOffset="87257.585">17011 3302 536 0,'-12'-3'200'0,"12"3"-155"0,6-5-4 0,-6 5-14 16,15-5-18-16,-3 2-3 16,30-2-8-16,-6 0-1 15,23-3 1-15,-11 2-30 0,8-2-11 16,-14 3-22-16,-3 0-8 15,-7-1-24-15,-5 4-9 16,-6 2-42-16</inkml:trace>
  <inkml:trace contextRef="#ctx0" brushRef="#br0" timeOffset="87451.493">17303 3212 408 0,'-30'-3'154'0,"30"3"-120"0,-21 14 41 16,18-12 10-16,0 17-29 15,0-3-8-15,6 18-16 16,0-7-6-16,9 7-14 16,-3-5-5-16,9 27-3 0,-3-11-9 15,6 15-2-15,-6-9-23 16,3-4-10-16,-4-10-45 16,1-5-19-16,-3-5-108 15</inkml:trace>
  <inkml:trace contextRef="#ctx0" brushRef="#br0" timeOffset="87644.32">17553 3289 556 0,'-3'0'206'0,"3"0"-160"0,21-8-13 15,-18 8-18 1,24-8-22-16,-6 3 0 15,20-6-37-15,-5 0-13 16,3 1 29-16,-7 2-59 0,-2 3-22 16,-3-3-62-1</inkml:trace>
  <inkml:trace contextRef="#ctx0" brushRef="#br0" timeOffset="87842.835">17750 3315 496 0,'-15'8'187'0,"15"-8"-146"0,-9 19 35 0,9-17 5 16,3 14-39-1,0-3-10-15,9 11-20 16,-4-3-6-16,7 27-4 16,-3-11-24-16,3 24-7 0,0-8-43 15,-3 0-19-15,-3-11-142 16</inkml:trace>
  <inkml:trace contextRef="#ctx0" brushRef="#br0" timeOffset="91729.308">18785 757 88 0,'-9'0'35'0,"7"5"-27"0,-1 0 16 0,0-5 6 0,3 0-1 16,-3 0 1-16,0 0-13 16,0 0-3-16,0 0-8 15,0 0-6-15,-3 0-1 16,-3 0 1-16,-3 3 2 16,-3 2 32-16,-6-5 14 0,-3 6 12 15,-2-6 5-15,-4 7-7 16,0-1 0-16,3-4-9 15,3 4-1-15,4-6-2 16,2 5-1-16,3-5-17 16,6 0-4-16,3 0-14 0,6 0-6 15,9 0-3 1,18 0-1-16,20 0 0 16,13 0 2-16,-1 0-1 0,1 0-1 15,2 0-10-15,7 0-4 16,-7 0-6-16,-5 0-3 15,-9 0 6-15,-10 0 3 16,-11-5 8-16,-9 5 3 16,-9-8-6-16,-9 2-2 15,-9-1-3-15,-6-7-1 16,-6-2 5-16,-3-5 4 16,1 0 4-16,2-5 1 15,0-3 12-15,3 7 5 16,0 1 5-16,3 3 4 15,3 4-2-15,3 7 0 0,4 1-10 16,2 6-3-16,6 13-8 16,2 1-2-16,7 7 0 15,6 3 0-15,6 2 0 16,6-7 0-16,0 2-7 16,-1-3 0-16,-5-2-2 15,-6 3 3-15,-6-9 6 16,-12 4 2-16,-9-1 4 15,-9 3 1-15,-6 2 10 16,1 1 4-16,-4 2 2 16,6 3 3-16,3-3-10 15,0-3-2-15,6-4-8 16,0-1-2-16,3 0-7 16,3-8 0-16,3-5-19 15,3-10-6-15,3-4-53 16,9 1-25-16,12 0-115 15</inkml:trace>
  <inkml:trace contextRef="#ctx0" brushRef="#br0" timeOffset="92437.614">19747 476 400 0,'-9'-8'148'0,"3"8"-115"0,0-5 8 16,6 5-4-16,0 0-16 16,0-3-1-16,0-2 3 15,-3 5 3-15,0-5-14 0,0 5 4 0,-3 0 4 16,-3 0-5-16,-3 5 2 15,-3 3-8-15,-5 5-3 16,-1 6-1-16,-3 13 1 16,-3 7 3-16,3 1 5 15,7 5-6-15,5-5-2 16,6-6-1-16,12 8 1 16,8 1 3-16,13 7 2 15,6-5-5-15,3-5-4 16,-1-19-1-16,1-11-1 15,3-15-7-15,6-8 0 16,-1-6-6-16,-2-2 1 0,-6-3-3 16,-7 3 2-16,-5-5 2 15,-12-14 5-15,-9-10-2 16,-12 2 3-16,3 8 3 16,-18-5 3-16,1 14 2 15,-1-1 3-15,0 11 6 16,3 2 2-16,3 1-3 15,3 4-1-15,0 7-4 16,4-1-1-16,2-3-3 16,0 8 1-16,3-2-15 15,0 0-5-15,3-3-42 16,0 8-16-16</inkml:trace>
  <inkml:trace contextRef="#ctx0" brushRef="#br0" timeOffset="95004.135">18476 1677 384 0,'-27'-7'145'0,"15"7"-112"0,-6-8 23 0,9 8 5 0,-3-3-14 15,1 0-3-15,-1 3-16 16,3-5-7-16,6 0-12 15,9 2-6-15,6-5-2 0,8 5-1 16,16 6 0-16,18 5 0 16,11-3 2-16,1 3-3 15,-7 0-2-15,-5 3-16 16,-4-9-5-16,1 4-6 16,-9-6 1-16,-10 0 14 15,-5 0 8-15,-15-6 7 16,-6-1 3-1,-9-4 1-15,-3 0-2 16,-3-2-2-16,-3-3 1 0,-3 0 1 16,1 3 8-16,2 0 5 15,0 2 4-15,3 3 3 16,0-2-3-16,3 7 0 16,3-5-10-16,6 8-5 15,0 0-3-15,9 13-1 16,3 3-3-16,6 3 2 15,2-1 1-15,1 1 2 16,-3-3-3-16,-3 2 0 16,-6-4 12-16,-12-1 5 15,-9 0 9-15,-6 0 5 16,-3 6-10-16,-3-1-4 16,-3 3-9-16,1-2-3 15,2-11-13-15,6 0-7 16,15-11-93-16,12-7-99 15,15-4-49-15,8-15 88 16</inkml:trace>
  <inkml:trace contextRef="#ctx0" brushRef="#br0" timeOffset="95572.366">19762 1625 452 0,'-21'0'170'0,"18"5"-132"0,-3-5 22 0,6 0 3 16,0 0-36-16,3-5-11 16,0-1-11-1,0 4-2-15,6-22-2 0,0-5-1 0,0-3 3 16,-3 0-2-16,0 6 2 15,0-1 4-15,-3 3 6 16,0 9-3-16,-3-4 0 16,0 6-6-16,3 2-1 0,-3 9-3 15,0 2-3 1,3 13 4-16,-1 21 3 16,1 16 8-16,0-5 2 0,0 0-5 15,3-2-1-15,0-6-4 16,0-3-1-16,0-2-3 15,-3-8-3-15,0-3-1 16,0 0 3-16,-3-8-2 16,-3-2 1-16,-3 2 0 15,-3-5-2-15,-3-8 3 16,-2 0 0-16,-4 0 3 16,-3-5 1-16,0 2 5 15,6 3 3-15,6 0-6 16,6 3-1-16,9 2 0 15,9 3 2-15,3-3-3 16,3 1-2-16,6-4 0 0,-1-2-1 16,1 0-7-16,-3-2-3 15,-3 2-19-15,-9-6-6 16,-6 6-48-16,-12 6-19 16,-3 12-119-1</inkml:trace>
  <inkml:trace contextRef="#ctx0" brushRef="#br0" timeOffset="96158.388">18532 2638 448 0,'-41'-3'167'0,"32"3"-129"0,3 0 21 16,6 0 13-16,18 0-32 15,20 0-14 1,19 0-7-16,0 3-12 15,-4 0-6-15,-2-3-4 0,5 0-9 16,-2 0-5-16,-7 0-16 16,-5 0-6-16,-9-3 1 15,-9 0 2-15,-12 3 21 0,-12-8 10 16,-12 3 9-16,-6 0 3 16,-3-1 10-1,0 4 6-15,0-9 5 0,0 3 3 16,4 3-8-16,5 0-3 15,3-1-10-15,6 1-4 16,9 5-3-16,6 0-3 16,6 5-2-16,14 3 1 15,10 6 1-15,6-6 0 0,-4 5 4 16,-5 5 2 0,-6-5 11-16,-10 11 6 15,-11 0 3-15,-12 3 2 0,-12 2-11 16,-2-8-5-16,2-3-7 15,-9-2-4-15,3-3-27 16,0-7-10-16,3-1-70 16,15-18-29-16,9-14-89 15</inkml:trace>
  <inkml:trace contextRef="#ctx0" brushRef="#br0" timeOffset="96668.124">19786 2564 520 0,'-3'0'195'0,"0"0"-152"0,0 0 6 0,3-5-7 0,0-3-24 15,0-6-2 1,3-7-10-16,0-8-4 16,0-3-1-16,0-2-1 0,3 2 0 15,-3 3 0-15,2 5 0 16,-2 3 0-16,0 3 0 15,-3 4 8-15,0 4 5 16,0 7-2-16,0 6-1 16,0 15-2-16,0 19 2 15,0 6-5-15,0-1-1 16,3 0-2-16,0-5-2 16,0-2 1-16,0-3 1 15,0-1-3-15,0 1 0 16,0 0 1-16,0-3 2 15,-3-5-10-15,0-6-4 0,-3-2 1 16,0-5 4-16,-3-3 2 16,-3-8 3-16,-3 0 7 15,1-6 5-15,-1 4 3 16,0-1 3-16,3 3-7 16,6 0-1-16,6 5-4 15,6 3-1-15,3 0-1 16,6-3 1-16,8-2-2 15,7-3-1-15,0-3-8 16,0 1-5-16,-10-1-29 16,-2 1-12-16,-9 2-49 15,-12 7-22-15,-9 9-86 16</inkml:trace>
  <inkml:trace contextRef="#ctx0" brushRef="#br0" timeOffset="97256.04">18678 3530 444 0,'-53'-6'167'0,"53"6"-129"15,-15-2 28-15,15 2 6 0,6 0-33 16,-3 0-12-16,24 0-3 16,-7 0-2-16,16 0-11 15,-6 0-4-15,14 2-1 0,-5-2-1 16,18 3 0-16,-13 0-10 16,7-3-4-16,-9 0-4 15,-7 0-2-15,-5 0 1 16,-9-6 3-16,-3 4 0 15,-12-4 2-15,-3-2 3 16,-18-2 1-16,3 2 3 16,-15-5 3-16,6 2 9 0,-5-2 5 15,5 2 4-15,0 1 3 16,3 2-3-16,3 2-2 16,3 1-9-16,9 10-5 15,0-5-2-15,18 8-1 16,-3-2-3-16,30 4 2 15,-7-2 1-15,10 3 2 16,-9-1-1-16,0 4 2 16,-7-4-2-16,-5 3 2 15,-3-2 7-15,-9 7 3 16,-3-2-2-16,-12 8 1 16,0 0-5-16,-15 2 1 15,3-4-7-15,-9-4-3 16,3-2-13-16,1-11-5 15,2 1-51-15,12-17-23 16,0 0-155-16</inkml:trace>
  <inkml:trace contextRef="#ctx0" brushRef="#br0" timeOffset="97796.358">19934 3429 376 0,'-6'-3'140'0,"6"3"-109"0,-11-2 31 0,11 2 8 0,-6 0-23 16,3 0-4 0,-3-3-10-16,0 0-3 15,-3 3-17-15,0-5 3 0,0 5 4 16,0 0-2-16,-3 5 1 0,0-2-6 16,-3 5 0-1,3 0-4-15,-5 5 0 16,2-2-3-16,0 20-1 15,3-4-3-15,9 29-2 16,0-9 1-16,12 1-1 0,0-6-3 16,18-8 2-16,-4-4 1 15,31-7 0-15,-9-4-3 16,8-19 2 0,-8 0-1-16,-3-24 0 15,-10 3 2-15,-2-16 0 0,-6 8 0 16,-6-6 2-16,-3 6-1 15,-12 0 2-15,0-3-4 16,-15 6 0-16,0 2-15 16,-21 3-4-16,6 5-41 15,-11 6-17-15,5 2-161 16</inkml:trace>
  <inkml:trace contextRef="#ctx0" brushRef="#br0" timeOffset="99641.266">20375 1585 356 0,'-39'0'134'0,"30"-8"-104"0,-3-11 31 0,9 6 7 16,1 0-31-16,2-14-7 16,0 4-13-16,2-4-1 15,4 6-9-15,3-3 5 0,3 8 1 16,3-2-2-16,9 5-1 16,3 5-6-16,3 5-1 0,5 6-1 15,1 5-2 1,-3 10 1-16,-4 3-1 15,1 6 2-15,-6-1 1 16,-3 6 5-16,-3 2 5 16,-6-2-3-16,-3 0 0 15,-6-6-2-15,-3 1 2 16,-3-1-3-16,-3 6 1 16,-3-6-5-16,0 11 0 15,0 3-1-15,3-13 1 0,0-1 2 16,3 6 4-16,0 2 0 15,3-2 0-15,3 0-5 16,3-16-3-16,-3-1 0 16,6 1-1-16,6 3 0 15,-3-11 2-15,-3 0-1 0,5-3 2 16,4 0-4 0,-6 1 0-16,-3-6 1 15,0 2 0-15,0 4 2 16,-6-1 1-16,-3-2 1 0,-6 7 0 15,0-5-2-15,0 3-2 16,0-2-2-16,-3 4 1 16,3 1-1-16,-3 7 0 15,0 22 2-15,6 0 2 16,0-9-1-16,6 22-1 16,0-13 1-16,6 5 1 15,0-11-1-15,6 3-1 16,-3-5 1-16,3 3-1 15,0-6 0-15,-3 2 2 16,-3-4 5-16,-12 2 6 16,3-3-3-16,-12 1 0 0,3-1-4 15,-9-4-1-15,3-4-3 16,-12 1 1-16,3-6-4 16,-17-5 0-16,5-3-1 15,-9-5 0-15,10-5-5 16,-4-3 0-16,6-3-24 15,1-5-9-15,5-2-87 16,9-3-37-16,0 5-55 16</inkml:trace>
  <inkml:trace contextRef="#ctx0" brushRef="#br0" timeOffset="107029.658">21604 1326 220 0,'0'-3'85'0,"3"-2"-66"0,-3 5 23 0,0 0 8 0,0-6 5 16,3 6 4-16,-3-2-6 15,0 2-3-15,0 0-27 16,0 0-1-16,-3 0 2 0,0 0-9 16,-3 8-3-16,0-3-7 15,-2 8-2-15,-4 8 1 16,0 3 0-16,3-8-2 16,-9 21-2-16,3-11-4 15,-6 6 0-15,6-5 6 16,-3-1 4-16,4-5-6 15,-1 3 1-15,3-11-34 16,0 1-13-16,3-1-59 16,-3-11-22-16,3 4-27 15</inkml:trace>
  <inkml:trace contextRef="#ctx0" brushRef="#br0" timeOffset="107209.122">21301 1363 396 0,'-12'-22'148'0,"12"17"-115"0,0 0 24 0,0 5 4 0,6 0-25 16,3 0-8-16,9 5-12 16,5 8-6-1,7 14-5-15,3 7-6 0,-6-5 0 16,-6-5-23-16,5 5-12 16,-2-2-47-16,3-1-22 15,-3-7-71 1</inkml:trace>
  <inkml:trace contextRef="#ctx0" brushRef="#br0" timeOffset="107360.257">21819 1199 448 0,'-12'-19'167'0,"9"11"-129"0,-3 3-1 16,6 5-6-16</inkml:trace>
  <inkml:trace contextRef="#ctx0" brushRef="#br0" timeOffset="107492.784">21807 1175 734 0,'9'18'13'15,"3"-5"-7"-15,0 6-2 0,2 2 0 16,1 3-2-16,0 5-2 16,-3 3-19-16,0 0-8 15,0-1-30-15,-3-9-14 16,-3-4-64-16,0-5-28 15,0-5 39 1</inkml:trace>
  <inkml:trace contextRef="#ctx0" brushRef="#br0" timeOffset="108184.155">22140 1199 448 0,'-3'-14'167'16,"3"9"-129"-16,-3 0 13 0,3 5-4 0,0 0-18 16,0 0-2-16,0 5-7 15,-3 8-1-15,-3 0-10 0,-3 6 6 0,-6 7 4 16,-2 27-8-1,-1-2-1-15,3-9-6 16,-12 14-3-16,6-9-16 16,-6-2-5-16,4-5-34 15,-1-3-13-15,6-3-71 16,12-7-29-16,0-1-2 16</inkml:trace>
  <inkml:trace contextRef="#ctx0" brushRef="#br0" timeOffset="108498.635">22167 1408 496 0,'0'0'187'0,"-3"0"-146"0,3 0-9 0,0 0-13 0,0 0-14 16,-3 2 2-1,-3 9-4-15,-3 2 0 16,3 0-1-16,0 0-2 0,-6 14 1 0,3-6-1 15,0 6 0-15,1-4-3 16,5-1 0-16,0-4 2 16,12 1 2-16,-1-4 2 15,22 1 1-15,-6-2-2 16,18-1 1-16,-10-5-4 16,4-3 0-1,-6 3-8-15,0-3-2 0,2-5-25 16,-14 0-9-16,-3 0-41 15,-3 0-17-15,-3 0-65 16</inkml:trace>
  <inkml:trace contextRef="#ctx0" brushRef="#br0" timeOffset="108680.037">22188 1460 480 0,'-9'-5'181'0,"6"10"-141"0,6 14 7 16,-3-11-6-1,3 18-23-15,0-4-2 16,3 15-12-16,-3-11-5 16,3 27 0-16,0-8-49 0,3 26-18 15,0-12-76-15,-4 7-33 16,1-19 24 0</inkml:trace>
  <inkml:trace contextRef="#ctx0" brushRef="#br0" timeOffset="109011.2">21518 2651 412 0,'-6'-10'154'0,"6"10"-120"0,-3-3 8 16,3 3-3 0,-3 3-21-16,0-1-4 15,-9 6-14 1,3 3-5-16,-12 15 3 15,4-2-35-15,-10 13-15 0,6-5-64 0,3-8-25 16,3-3 5 0</inkml:trace>
  <inkml:trace contextRef="#ctx0" brushRef="#br0" timeOffset="109144.232">21351 2598 356 0,'3'-2'132'0,"-3"2"-103"0,15 2 40 0,-12 1 11 0,15 5-38 16,-3-6-12-16,12 12-25 15,-6-4-8-15,5 6 1 0,-2-3-48 16,6-2-21-16,-6-3-118 16</inkml:trace>
  <inkml:trace contextRef="#ctx0" brushRef="#br0" timeOffset="109324.623">21899 2207 472 0,'-6'0'178'0,"6"0"-138"0,-9 29 19 0,9-21 1 0,-3 26-36 16,3-2-10-16,0 13-23 31,0-8-10-31,6 0 10 16,0-5-58-16,6-1-21 0,-3-4-117 15</inkml:trace>
  <inkml:trace contextRef="#ctx0" brushRef="#br0" timeOffset="109520.644">22104 2291 548 0,'-11'45'206'0,"11"-45"-160"0,-12 85-9 15,12-72-16-15,-6 14-17 16,0-4-3-1,-6 17-18-15,3-11-9 16,-9 40 14-16,3-11-50 0,-6 3-17 16,6-11-125-16</inkml:trace>
  <inkml:trace contextRef="#ctx0" brushRef="#br0" timeOffset="109851.926">22155 2598 496 0,'-3'0'184'0,"3"0"-143"0,-3-2 4 0,3 2-10 15,-3 0-15 1,3 0 1-16,-6 2-10 16,0 1-4-16,-3 5-4 0,0-3-5 15,0 6 1-15,1-1-1 16,5 9 0-16,0-1-3 15,9 9-1-15,-4-6 3 0,19 5 3 16,-3-4 1-16,21-4-1 16,-9 1 1-16,11-11 1 15,-8-1-1-15,3-4-1 16,-6 0-8-16,-4-3-3 16,-2 0-40-16,-3-6-19 0,-6 4-48 15,0-6-18 1,-3 3-25-1</inkml:trace>
  <inkml:trace contextRef="#ctx0" brushRef="#br0" timeOffset="110081.372">22304 2635 308 0,'-12'-10'115'0,"12"10"-89"0,-9-3 43 16,9 3 13-16,-3 0-19 15,-3 0-6-15,3 0-18 0,0 0-5 16,-3-5-19-1,3 5 2-15,0 0 1 0,0 0-2 16,0 5 3-16,3 0 5 16,-3 30 2-16,0-4-9 15,-3 25-5-15,3-11-7 16,0 5-4-16,0-10-31 16,3 5-13-16,0-13-60 15,3 2-23-15,0-2-89 16</inkml:trace>
  <inkml:trace contextRef="#ctx0" brushRef="#br0" timeOffset="110300.924">22864 2942 584 0,'11'19'217'0,"-11"-19"-169"0,0 5 13 0,0-5-4 16,0 0-39-16,0 0-9 16,0 0-12-16,0 0-1 0,0-3 2 15,0 3-43-15,0-13-17 0,0 5-196 16</inkml:trace>
  <inkml:trace contextRef="#ctx0" brushRef="#br0" timeOffset="114383.723">7271 13396 208 0,'0'-19'77'0,"0"19"-60"0,6-31 39 15,-3 20 16-15,-3 0 3 16,0 1 2-16,0 7-16 15,0 1-5-15,-3-1-32 16,0 0 6-16,-2-2 1 0,-4-6-8 16,3 11-3-16,0 0-9 15,0 19-3-15,0-6-2 0,3 51-1 16,3 15-3-16,3-15 1 16,-3-14-2-16,9 34 2 15,0-15-22-15,6 0-7 16,8 5-31-16,-5-34-14 15,-3-8-39-15,3-25-18 16,-3 1-31 0</inkml:trace>
  <inkml:trace contextRef="#ctx0" brushRef="#br0" timeOffset="114895.34">7685 13385 428 0,'0'-5'159'0,"0"5"-124"0,-3-5 17 0,3 5 5 16,0 5-26-16,-3 3 0 16,0-3-1-16,-3 3-17 15,0 0 2-15,0 0-1 0,-5 3-1 16,5-1 2-16,0 1-4 16,0-1-1-16,-3 4-9 15,0-1-2-15,3-3 0 16,3-2 0-16,0-2-4 15,3-1 1-15,0 0-5 16,0-2 1-16,0-3 2 16,0 0 1-16,0 0 0 15,0 0 4-15,0 0-2 16,0 0 1-16,0 0-3 0,0 0-1 16,0 0-8-16,0 0-2 15,0 0-9-15,0 0-2 16,0 0-5-1,0 0 0-15,0 0-1 0,0-3 1 16,0 1 18-16,3-4 7 16,0 1 6-16,-3 2 3 15,0 3-1-15,0 0-1 16,0 0 1-16,0 0-1 16,0 0-11-16,0 0-3 15,0 0-13-15,0 0-5 16,0 0 1-16,3-2 2 15,-3-4-4-15,0 6-2 16,0 0-33-16,3 0-16 0,-3 0-9 16</inkml:trace>
  <inkml:trace contextRef="#ctx0" brushRef="#br0" timeOffset="116080.244">7605 13576 244 0,'0'-11'93'0,"0"11"-72"0,-3-10 31 0,3 10 9 16,0-6-7-16,0-2 0 15,0 6-8-15,0-1-2 16,0 3-24-16,0 0 4 0,-3 5 0 16,0 1-1-16,-6 15 0 15,0-5-6-15,-9 18-2 16,3-5-7-16,-29 69 0 15,-28 24-3-15,-2 18 0 16,8 3-3-16,10-24 1 16,8-18-4-16,9-14 0 15,7-8-4-15,5-10-1 0,6-16-30 16,9-21-14-16,3-9-54 16,3-12-23-16,6-11-48 15</inkml:trace>
  <inkml:trace contextRef="#ctx0" brushRef="#br0" timeOffset="116455.587">7507 14198 376 0,'-6'-6'143'0,"6"6"-112"0,-3 0 19 0,3 0 1 16,0 0-27-16,0 0-5 15,3-2-8-15,0 2-2 16,9 0-5-1,11 2 2-15,10 1 0 0,9 5 0 16,-3-6-1-16,-10 1-3 0,7 5-2 16,-6-3 1-16,-3 9 1 15,-4-4 1-15,-8 17 1 16,-3-6-2-16,-15 18 1 16,3-4 2-16,-36 5 2 15,10-9 8-15,-16 1 2 16,9-5 3-16,-5 2 0 15,-7 2-9-15,9-7-2 16,12-3-5-16,15-13-3 16,1 0-3-16,22 0-1 15,37 0 2-15,3-3 2 0,-10-2-2 16,19 2 0-16,-10 1-48 0,31 2-21 16,23 10-152-1</inkml:trace>
  <inkml:trace contextRef="#ctx0" brushRef="#br0" timeOffset="119803.029">8084 13134 232 0,'-3'-27'88'0,"3"27"-69"0,-3-47 39 0,3 42 13 15,-3-14-11-15,0 3-2 16,-6-5-20-16,0 2-9 16,-6-7-16-16,4 5-4 0,-16-8 1 15,3 5-4-15,-36-3-1 16,13 6-2-16,-22 11 0 15,13 2-2-15,-45 18 2 16,23-2 2-16,-26 40 4 16,21-11-2-16,-39 45-2 15,29-19 2-15,-17 70 2 16,24-30-4-16,0 64-3 16,23-43-1-16,9 67 1 15,13-51-1-15,17 63 2 16,6-49-4-16,36 66-2 15,-6-56-1-15,56 31 3 16,-17-49-5-16,56 34 0 16,-24-48-2-16,34-21 2 0,-31-26-1 15,51-37 2-15,-30-14 1 16,21-47-1-16,-30 2 4 16,33-66 2-16,-33 19 0 15,1-53-1-15,-25 26 1 16,-6-60-1-16,-14 31 0 15,-15-61 0-15,-9 46-3 16,-22-64 0-16,-2 52-1 16,-29-39 3-16,-22-26 0 15,6 84 3-15,9 27-1 0,-11-3-1 16,8 24 1-16,-12-10-1 16,10 17 6-16,-19-4 6 15,12 13 0-15,-11 2 3 16,11 11-2-16,-5 8 0 15,11 8-7 1,3 5-2-16,6 6-9 0,4 4-4 16,2 4-31-16,3 5-13 15,3-1-127 1,15 9-75-16,9-6 112 16</inkml:trace>
  <inkml:trace contextRef="#ctx0" brushRef="#br0" timeOffset="120718.793">19872 11287 292 0,'-30'-37'110'0,"18"27"-86"0,-3-1 20 16,9 8 5-16,-3-2-18 0,-2 2-5 15,-4 1-9 1,-6 4-3-16,-9 9-8 0,-12 15 3 0,-8 14 3 16,-7 5 3-16,1 8 3 15,-10 16-4 1,-14 31 0-16,-9 1-2 16,23-3 0-16,12-22 0 0,-5 65 0 15,11-35 0-15,1 76 2 16,11-42-7-1,9 75-4-15,9-54-7 16,21 53 0-16,-3-55-3 0,54 45 0 16,-15-56 4-16,29-18 3 15,-14-27 1-15,35-24-1 16,-21-15 3-16,25-30 2 16,-19-7-2-16,36-59 0 15,-20 8 1-15,23-66 0 16,-27 21-2-16,6-79-2 15,-20 40 1-15,-1-91 1 0,-2-36-3 16,-22-14 0-16,-20 35 1 16,-15 23 0-16,-12 1-5 15,-9 31 1-15,-15 29-11 16,-18 14-3-16,-17 10-26 16,-7 8-12-16,7 16-47 15,2 21-20-15,-11 16-23 16</inkml:trace>
  <inkml:trace contextRef="#ctx0" brushRef="#br0" timeOffset="131229.451">22557 12552 188 0,'-3'2'71'0,"3"4"-55"0,-3 2 15 0,3-6 5 0,0 1-5 15,0-3 2-15,0 0 1 16,0 0 3 0,0 0-20-16,0 0 13 0,3 3 4 0,0 2-7 15,0 3-1-15,0 2-13 16,0 4-3-16,3-1-6 16,0 3-1-16,3 2-3 15,3 1-3-15,-1 2 2 16,4 0 2-16,3-2 9 15,0-1 5-15,0 1 8 16,-3-6 3-16,0-2-7 16,0-4-1-16,2 1-5 15,-8-2 2-15,9-4-4 0,-6-2-1 16,-3 0-4-16,0 0-1 16,-6-2-19-16,-3-1-5 15,-3 0-66-15,-9-5-27 16,-3-13-76-1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33:20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16294 8184 356 0,'0'-22'132'0,"0"22"-103"0,0-29 38 16,0 27 10-16,0-6-13 16,0 0-2-16,0-3-20 0,0 1-6 15,-3-1-21-15,3 3 0 0,-3 0-1 16,3 0-3-16,0 3-1 16,0 0-6-16,0-1-3 15,0 4 4 1,-3-1 1-16,3 0-5 0,-3 3 0 15,3 0-1-15,-3 14 0 16,3-4 0-16,-3 30 2 16,3-8 1-16,-3 18 1 15,3-10 0-15,-3 39 0 16,0-16 0-16,3 20 0 16,0-20-2-16,6 0-2 0,-3-10 5 15,3 0 4-15,-3-13-1 16,0-3 1-16,0-5-5 15,-3-6-3-15,0-5 0 16,0-5-1-16,0-2-14 16,0-14-5-16,0 0-45 15,0-14-21-15,0 4-95 16,0-27-39-16,0 8 41 16</inkml:trace>
  <inkml:trace contextRef="#ctx0" brushRef="#br0" timeOffset="361.67">16094 8147 436 0,'-32'-40'162'0,"32"40"-126"0,-21-45 21 0,18 40 1 15,3-11-30-15,0 2-10 16,9-7-14-16,0 5-3 0,12-5-1 15,-4 3 0-15,25 5 2 16,-9 2-1-16,29 6 2 16,-11 2 0-16,3 6 1 15,-10-1 4-15,-2 6 3 16,-6 0 7-16,-7 8 6 16,-5-3 2-16,-9 19 4 15,-3-6-10-15,-15 19-2 16,0-8-8-16,-33 6-2 15,7-4-6-15,-19-4-2 16,12-6-13-16,0-5-7 0,7-3-33 16,2-3-14-16,6-2-53 15,9-5-21-15,3 0-54 16</inkml:trace>
  <inkml:trace contextRef="#ctx0" brushRef="#br0" timeOffset="1620.285">16496 8350 316 0,'18'0'121'0,"-18"0"-95"0,15 19 44 0,-12-17 13 16,6 14-20 0,-3-2-4-16,3 31-23 0,-3-8-8 15,3 13-16-15,-3-8 1 0,-3-2 1 16,0-3 4-16,-3-5 3 16,0-6 0-16,-6-5-1 15,0-5-6-15,-6-5-4 16,3-3-5-1,-3-8-2-15,3 0-3 0,6-24-3 16,0 3-5-16,9-16-2 16,0 8-4-16,9-9 1 15,-3 12 0-15,6 0 1 16,-3 2 2-16,5 3 4 16,-2 5 1-16,3 2 3 15,-3 1 1-15,0 3 1 16,-3 2 8-16,-6 8 5 0,-3 0-2 15,-6 16-1-15,0-3-6 16,3 24-1-16,0-8-3 16,8 8-3-16,1-5 2 15,15 0 0-15,-6-9-2 16,9-1 2-16,-6-7 1 16,-1-4 0-16,-2 0 4 15,-3-9 2-15,-3 1 0 16,0-16-1-16,-3 2-3 15,-6-18 1-15,0 5-2 16,-9-16 2-16,0 11-4 0,-18-2 0 16,3 4 3-1,-15 6 3-15,6 2-2 0,-2 6-2 16,5 3 2-16,6 2 0 16,3 2-4-16,12 4-1 15,0-1-2-15,30 3 3 16,-6 0 0-16,18 0 1 15,-7 0-5-15,4-3-1 16,-6 1 0-16,5-1 4 16,-8 1-1-16,0-1 1 15,-3 0 4-15,-6 1 1 16,-3-1 7-16,-6 6 4 16,-4-3-3-16,-5 13-1 15,0 0-6-15,0 21-3 16,0-4-3-16,6 7 1 15,0-6 1-15,12-2 0 16,-3-2-3-16,12-9 2 0,-6-2 3 16,9-8 1-16,-10-2-1 15,4-20-2-15,-6 4-2 16,-3-22 1-16,-3 5-1 16,-6-7-2-16,-3 5-2 15,-12-3 1-15,3 6 5 0,-6 2 2 16,3 5 2-1,3 4 0-15,0 1-7 16,18 4 0-16,-3 2 1 16,18-3 3-16,-3 3-2 15,8-5 0-15,-5 2 1 0,21-23 2 16,-10 5-1-16,25-24-1 16,-12 11-2-16,2-6 1 15,-11 11 1-15,-4-3 2 16,-8 6-1-1,-6-8 2-15,-3 7 0 0,-12-10 3 16,-3 8-1-16,-18 0 2 16,3 5-4-16,-24 17 0 15,6 1-1-15,-11 22 1 16,8 0-4-16,-3 11 0 16,6-3-1-16,4 7 0 0,5-4 0 15,3 15-2 1,3-5 3-16,6 32 2 0,3-13-2 15,6 13 0-15,0-11 1 16,12 48 0-16,-3-24 0 16,15 19 2-16,-4-22-1 15,7 24 2-15,-6-18 2 16,-6 24 2-16,-6-22 3 16,-12 0 4-16,0-15-8 15,-21 2-1-15,6-10-3 16,-12 10-2-16,6-13 1 15,-5 5-1-15,2-11 0 16,-12-10 0-16,9-7-14 16,-17-30-3-16,8 0-37 15,-12-19-18-15,10 3-50 16,-1-26-21-16,9 7-61 16</inkml:trace>
  <inkml:trace contextRef="#ctx0" brushRef="#br0" timeOffset="1757.055">17208 8554 488 0,'15'-71'181'0,"-15"71"-141"0,56-30 18 16,-47 28-1 0,24-1-33-16,-6 1-8 0,14 2-39 15,-5 0-15 1,38 7 19-16,-14-1-125 0,23 10-52 16,-14-6 21-1</inkml:trace>
  <inkml:trace contextRef="#ctx0" brushRef="#br0" timeOffset="2325.819">18407 8213 360 0,'-15'-14'134'0,"15"14"-104"0,-14-26 27 0,14 23 4 16,-6-10-18-16,3 3-2 15,0-12-22-15,0 6-7 16,6-5-7-16,0 5-2 0,9-2 1 15,-3 2-2-15,8 3 1 16,-2 0 2-16,18 7 2 0,-6 1 1 16,14 8 0-16,-8-1 4 15,3 14 3-15,-6-3 11 16,-6 19 6-16,-4-5 1 16,-14 10 2-16,0-6-15 15,-21 12-6-15,3-12-9 16,-11 1-2-16,2-5-25 15,-3 2-11-15,6-5-69 16,0-1-29-16,3-1-99 16</inkml:trace>
  <inkml:trace contextRef="#ctx0" brushRef="#br0" timeOffset="2538.374">18482 8750 400 0,'-6'47'148'0,"6"-47"-115"0,6 27 33 0,-3-22 7 16,6 3-24-16,0 0-5 15,11-5-13-15,-2-3-3 16,9-6-15-16,-3 1-1 0,0-6 1 16,-6 1 4-16,-9-6 2 15,-1 3-8-15,-16-11-2 16,2 5-5-16,-18-7-3 16,6 2-25-16,-6-5-9 15,3 5-54-15,0-10-23 16,4 7-117-1</inkml:trace>
  <inkml:trace contextRef="#ctx0" brushRef="#br0" timeOffset="3467.042">19113 7535 304 0,'-39'-8'115'0,"12"6"-89"0,-17 4 36 0,26-2 11 16,-6 0-24-16,-6-2-7 15,-23-1-21 1,-31-2-8-16,1 0-8 0,-12-3-6 0,-9 0-2 16,23 2-20-16,-65-2-8 15,36 3-19-15,-80 2-9 16,47 1 18-16,-63 2 9 16,55 0 20-16,-46 0 7 15,48 0 17-15,-41-3 7 16,-7 3 6-16,75 3 4 15,27-1-4-15,3 4-3 16,17-1-8-16,7 3-1 0,14-3-8 16,1 6-3-16,11-3 1 15,-6 26 0-15,10-7 1 16,-7 39 0-16,9-13-2 16,-5 66 1-16,11-29-2 15,-3 76-1-15,9-36-2 16,1 47 1-16,5-42 1 15,6 32 2-15,3-43-1 16,3 30-1-16,0-38 1 16,9 1 1-16,0-27-1 15,21-16-1-15,-6-16-2 16,32-21 1-16,-8-5 1 16,44-40 2-16,-17 0-3 15,68-13 0-15,116-3-1 0,-21 19 0 16,12 26-7-16,-12 24-2 15,6-3 1-15,-15 0 1 16,4-13 3-16,-31-5 4 16,7-8 7-16,-31-8 7 15,-29 0 11-15,-60-5 8 16,-17-1-3-16,29-4 0 16,-20 2-6-16,-1-8-4 15,-14 2-10-15,-4-12-3 16,-11 2-5-16,-1-24-1 15,-8 6-8-15,0-11-4 16,-6 8 4-16,-1-45 5 16,-5 16 3-16,-6-27 1 15,-3 19 0-15,-12-61 0 0,0 32 2 16,-9-32 1-16,0 32 1 16,-12-45 2-16,3 37-3 15,-23-61-2-15,-16-51-5 16,12 41 0-16,10 10-9 15,8 39-4-15,6 38-11 16,3 26-5-16,6 64-169 16,3 0 30-1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35:21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20762 1148 416 0,'-6'0'156'0,"6"-2"-121"0,0-1 10 0,0 3-5 16,3-3-17-16,-3 3-3 16,3-5 2-16,-3 0 0 15,0 2-11-15,0-2 4 0,0-3 5 0,-3-5-7 16,-3 2 0 0,0 3-5-16,-3 0 0 15,-3 3-5-15,-3 0 0 0,-3 5 1 16,1 5 0-16,-4 0 0 15,0 3 2-15,-3-3 1 16,3 9 1-16,3-1-4 16,4 3-1-16,5 8-1 15,9-6 1-15,9 3-2 16,8 0 2-16,4-2-2 16,6-6 2-16,0-5-2 15,0-3-1-15,2-5-2 16,1-5-1-16,-3-5-1 15,-3-6 3-15,-6-6 0 16,-6-4 1-16,-9-11 0 16,-9 3 0-16,-6-1 0 0,-3 3 0 15,0 9-3-15,0 7 2 16,-6 5 1-16,0 11 0 16,-2 11-3-16,-1 15 2 15,0 3 1-15,6 8 0 16,6-5-3-16,9-5 2 15,6-1 1-15,6 0 2 16,6-7-1-16,0-11 2 16,3-3-2-16,0-5 2 15,-1-5-2-15,-2-8 2 16,-3-8-4-16,-3-6 0 16,-6-10 1-16,-3 3 0 0,-6 7-3 15,-3 1 2 1,-3 7 1-16,-6 6 0 15,-5 13 0-15,-1 3 0 0,0 7 2 16,3 6 3-16,6 0 0 16,6 5 0-16,6-8-1 15,6 1 0-15,3-1 2 16,3-8 1-16,0 3-3 16,0-8-1-16,0-8-3 15,0-2-1-15,-6-4-15 16,3-2-6-16,-3-2-49 15,0-3-19-15,-6 10-142 16</inkml:trace>
  <inkml:trace contextRef="#ctx0" brushRef="#br0" timeOffset="1141.331">20631 1225 364 0,'-6'-5'137'0,"3"-1"-106"0,-6 6 10 0,9 0 0 16,-3 0-14-16,0 0-3 15,0 0-6-15,0 0-1 16,0 0-9-16,0 0 8 0,0 0 4 0,-3 0-2 16,-3 0 2-1,-5 6-2-15,-4-1-2 16,-6-2-4-16,-6 7 0 15,-3-2-3-15,-2 3 0 0,2 2-1 16,-3 3 2-16,-3 8-3 16,-8 5 1-16,-22 16-5 15,-11 10-2-15,6 1 0 16,-1-6-1-16,-14-2 0 16,-12 7 0-16,-1 25-5 15,1 10-1-15,-9-11 3 16,-9-5 1-16,12 3 2 15,12 8 0-15,-1 2-5 16,1-5-1-16,6-16 3 16,8-8 3-16,16-13 1 0,11-5-1 15,10-11-2-15,11-3-1 16,6-4 2-16,6-6 2 16,3-3-2-16,7-3 0 15,-1-2 3 1,3-2 1-16,3 1 1 0,3-7 0 15,0 3 0-15,0-3 2 16,0 0-5-16,3 0-1 16,0 0 0-16,0 0 0 15,-3 0 0-15,3 0 2 16,-3 0-1-16,0 5 2 0,-3 3-2 16,0 8-1-1,0 0 1-15,3 8-1 16,0-3 0-16,3 3 2 0,3-6 3 15,3-4 2-15,3-12-1 16,0-10-1-16,0-10-1 16,0-3 2-16,-3 2 1 15,-3-2 1-15,-6 2-2 16,0 6 1-16,-3-3-2 16,-3 6 0-16,0 4-6 15,3 1 1-15,0 3-11 16,0-1-5-16,0 0-32 15,0 3-11-15,3-5-98 16,-33 0-128 0</inkml:trace>
  <inkml:trace contextRef="#ctx0" brushRef="#br0" timeOffset="1967.942">15068 2387 328 0,'5'-24'123'0,"-5"16"-95"0,0-3 31 0,0 9 10 15,0-4-15-15,-3 1-2 0,1 2-7 16,-1-5-4-16,-3 6-22 16,-3 2-3-16,-3 5 1 0,-3 6-7 15,-6 10-1-15,-6 11-5 16,0 2-1-16,-2 6-1 16,-1-3 1-16,-6 5-2 15,0 8-1-15,1 11 3 16,5-5 2-16,6-17 0 15,-9 6 2-15,10-10 2 16,-4-1 5-16,6-5-10 16,3-8-5-16,3-2 1 15,3-3 1-15,3-3-7 0,3-8-3 16,0 1-22-16,6-17-7 16,0 3-49-16,6-21-22 15,3-11-99 1</inkml:trace>
  <inkml:trace contextRef="#ctx0" brushRef="#br0" timeOffset="2388.669">14544 2545 276 0,'-21'-8'104'0,"15"3"-81"0,-3-3 31 0,6 8 8 0,0-8-12 16,0 3-5-16,0-6-8 15,0 1-1 1,3-1-20-16,0-2 8 0,0 2 6 0,0 1-3 16,0 4 1-16,0-1-6 15,0 1-2-15,0 1-7 16,0 2-3-16,6 6-5 16,3 8-2-16,6 4-1 15,9 7-2-15,5 7 5 0,4-3 1 16,0 6 4-1,0 10 1-15,-4 11-1 16,-5-5 1-16,-3-11 0 16,6 5 1-16,-6-7-2 15,5-1 1-15,-2-8-4 16,0-2-2-16,-6-5-2 16,-3-3 0-16,-3-3 0 0,-3-3 1 15,-3-2-7 1,-3-2-2-16,0-1-29 15,-6-5-10-15,3 0-137 0,0-13-57 16,0-11 35 0</inkml:trace>
  <inkml:trace contextRef="#ctx0" brushRef="#br0" timeOffset="4263.943">20714 1238 192 0,'0'-10'71'0,"3"7"-55"0,0-2 37 0,-3 5 15 15,0-6 1-15,0 4 1 16,0 2-19-16,-3-6-6 16,3 6-26-16,-3 0 0 0,3 0-1 15,-3 0-8-15,3 0-1 16,0 6 1-16,0-6 1 16,0 8 3-16,0-3 2 15,0 3-1-15,0-3 1 0,0 8-2 16,-3-5-1-1,0 11-3-15,3 2-1 16,-3 11-1-16,0 8 0 16,0 10 0-16,3-3 2 0,0 4-3 15,0-12 1-15,0 1-5 16,0-3 0-16,0 3 1 16,0 7 0-16,-3 12 2 15,3-14 1 1,0-6-1-16,0 6-1 0,0-10-3 15,0 2 1-15,0-6-2 16,0 4 2-16,0-9-2 16,0 1 2-16,0-3 0 15,0 5 1-15,0-5-2 16,0 5 1-16,0 0-2 0,0 0 2 16,0-5-2-1,0 2-1-15,0 1-2 0,0-1 1 16,0-7 1-16,0 7 0 15,0-10 0-15,0 8 2 16,0-8-1-16,0 5-1 16,0-5 1-16,0 2-1 15,0-5-3-15,0 3 2 16,0-3 1-16,0 1 0 16,0-4 0-16,0 1 2 15,0-3-3-15,3 0-2 16,-3-3 2-16,3 0 2 15,-3 3 0-15,0-8-1 16,0 3 1-16,0 0 1 16,0-3-1-16,3 7-1 15,-3-4 1-15,0 2-1 0,0 1-3 16,3-1 2-16,-3 3 1 16,0-5 2-16,0-1-1 15,0 1-1-15,0-3 1 16,0 0-1-16,0 0 0 15,0 5 0-15,0 0 0 16,0-2 0-16,0 0-3 16,0-1 2-16,0 4 1 0,0-6 0 15,0 0 0-15,0 0 2 16,0 0 1 0,0 0 3-16,0-6-8 15,-3 4 0-15,0-1 0 16,-3 0 3-16,4 3 0 15,-4-5 2-15,0 3-2 16,-3-1-1-16,0 3 1 0,-3 3-1 16,0-3-3-16,0 7 2 15,0-1 1-15,3 10 0 16,0-3 0-16,6 8 2 16,3-2-1-16,6 4-1 15,-3-7 1-15,6-3-1 0,0-2 0 16,3-11 0-1,-3 0 0-15,3-8 2 16,-3 3-1-16,0-8-1 16,0-1 1-16,-3 1-1 15,0 0 0-15,-4 0 2 0,1 2-3 16,-3 3 0-16,0-5-1 16,-3 5 0-16,1 3 2 15,-4-1 2-15,0 4-1 16,0 10-1-1,0 0-2-15,3 10 1 0,0-2 1 16,6 3 0-16,0-4 0 16,3-4 0-16,-3 0 0 15,3-11 0-15,0 0 0 16,-1-11 2-16,1 3-1 16,-3-3-1-16,0 1 1 15,-3-1-1-15,0 3-5 16,-3-5 1-16,0 5-29 0,-5-5-13 15,2 2-100-15,-12-15-42 16,3 2-13-16</inkml:trace>
  <inkml:trace contextRef="#ctx0" brushRef="#br0" timeOffset="5660.224">20780 1246 228 0,'-18'-8'88'0,"12"3"-69"0,-6 0 19 0,9 5 6 15,0-3-8-15,0-2-1 16,3-1-2-16,0 4-1 15,0-4-17-15,0 1 9 0,0 3 5 16,-3 2 5-16,3 0 1 16,-3 2-7-16,3 3-3 15,0 1-5-15,0 2-1 16,3-3-6-16,3 3 0 0,3-3-6 16,3 3 1-16,6 0-1 15,6 3 3-15,5-3-5 16,10 2-1-1,0 6 0-15,0 3 0 0,2 4 0 16,-2 7 0-16,-3 7-2 16,2-3 1-16,4 6-2 15,6-1-1-15,2-2 1 16,4-5-1-16,-4 0 2 16,-2-3 3-16,-3 3-4 15,-4-1-3-15,-2 9 1 16,0 5 2-16,2-2-2 15,4 7 0-15,3-5 1 0,2-6 2 16,-2-2-1-16,-3-2 2 16,-4-3-2-16,-5-6-1 15,3 1 1-15,-7-1-1 16,-2 6 0-16,3 2 0 16,3 6 0-16,5 2 2 15,4 1-1-15,3-4 2 16,-4-2-2-16,1-2-1 15,-3-6 1-15,-7-5 1 16,-2-1-1-16,-3-7-1 16,-3 0 1-16,-4-3-1 15,1 1 0-15,0-9 2 16,0 3-3-16,0-3 0 0,-4 3 1 16,4-5 2-16,0 2-3 15,-3 0 0-15,6 1 1 16,3 1 0-16,-4-4 0 15,1 2 0-15,0 1 0 16,-3-1 2-16,-3 3-1 16,-1 0-1-16,1-3-2 15,0 0 1-15,-6 1 1 16,0 2 0-16,-3-6 0 16,0 1 2-16,-6 0-1 15,5 2-1-15,-5-5-2 16,-3 0 1-16,6 0 3 15,-9 0 1-15,3 0 3 16,0 0 1-16,-3-8-1 16,0 3-1-16,-3-1 1 0,0 1 1 15,0 2-1-15,-3-4-1 16,0 1-3-16,1 4-2 16,-4-1 1-16,6 3-1 15,-6 5 0-15,3 3 2 16,3 3-1-16,0 2 2 15,3 3-4-15,3-3 0 16,3 0 3-16,0-5 1 16,3-8-1-16,0-2-2 15,-1-9 1-15,-5 0-1 16,6 1 0-16,-3 2 0 0,-3-5 2 16,-3 5 1-16,0 2 3 15,-3 1 1-15,0 3-1 16,0-1-1-1,-6 0-8-15,6 1 0 16,-5-4-32-16,-1-2-14 0,-3 6-81 16,-12 2-36-16,-15-6-45 15</inkml:trace>
  <inkml:trace contextRef="#ctx0" brushRef="#br0" timeOffset="12942.528">20970 2611 320 0,'0'-2'121'0,"0"2"-95"0,9-11 25 0,-6 11 4 0,0 0-11 15,0 0-2-15,0-2-10 16,0 2-5-16,0 0-15 16,-3-6 8-16,0 4 6 0,0 2-1 15,-3 0 0-15,0 0-9 0,-6 0-3 16,3 0-7-16,-6 0-4 15,3 0 1 1,-2 0 2-16,2 0 0 16,-3 2 2-16,3-2-2 0,-3 6 2 15,3-6-2-15,-3 5 2 16,3-2 0-16,0 2 1 16,0 0 0-16,0 3 2 15,3-3-3-15,0 6 1 16,0-1-5-16,3 4-2 15,0-4 0-15,3 6-1 16,0-3 0-16,6 9 2 16,0-4-3-16,3 6 0 15,-3-6 1-15,3 4 2 16,0-9 1-16,6 3 1 16,-3-3-5-16,6-2 1 15,-3-1-2-15,3-5 0 0,-4 1 0 16,4-6 0-16,-3 0 2 15,0-6 0-15,-3 1 0 16,3-5 2-16,-3 2-3 16,0-6 0-16,-3 4-1 15,2-6-2-15,-2 3 0 16,0-3 3-16,0 3 0 16,-3-3 1-16,0 2 0 15,-3 1 2-15,0 3-3 16,0 2 0-16,0-6 1 15,-3 4 0-15,0 2-3 16,0-3 0-16,0 3 2 16,0 0 0-16,0 3-2 0,-3-3 2 15,0 0 1 1,0 3 2-16,0 0-1 0,-3-1-1 16,0 4-2-16,-3 2 1 15,3-5-4-15,-3 2 1 16,1 0 0-16,-4 1 2 15,3 2 7-15,-3-6 7 16,3 4-4-16,0-1 0 16,0 0-2-16,0 1 1 15,3-1-4-15,0 0 0 16,0 1-1-16,3 2-2 16,0 0 3-16,0 0 2 15,0 0 0-15,0-3 2 16,0 3-4-16,0 0 0 15,3 0-3-15,0 0-1 16,0 0-1-16,0 0-2 16,0 0-8-16,0-3-3 0,0 3-27 15,-3-2-13-15,0 2-117 16,-3-13-52-16,1 2 34 16</inkml:trace>
  <inkml:trace contextRef="#ctx0" brushRef="#br0" timeOffset="16064.406">23429 2585 400 0,'-3'-3'148'0,"0"6"-115"0,0-6 17 0,3 3-1 0,0 0-25 15,3-2-8-15,0-1-8 16,0-2-3-16,3-1-3 16,-3-1 3-16,3-1 1 0,0-3 2 15,0 0 2-15,-3-2-1 16,3-3 2-1,-3 0-4-15,0 3-2 0,0 0 0 16,0 2 1-16,-3 3-1 16,0 3 0-16,0 3-1 15,0 2 0-15,0 0-2 16,0 7 1-16,0 7-2 16,0 2-1-16,0 2 5 0,0 6 4 15,0-3 1 1,0 3 2-16,0 2-4 0,3 3 0 15,-3 3-3-15,9 3 0 16,-9-6-3-16,9-3-2 16,-6-10 3-16,0 0 2 15,-1-3 0-15,-2 0 2 16,-2-10-6-16,-4 2-1 16,-3 1-7-16,6-4 0 15,-6 4-2-15,0-1 3 16,0 0 4-16,0-2 1 15,-3 2 3-15,3-5 3 16,3 3 2-16,0-3 3 16,-3 0 4-16,9 0 1 15,0-3-6-15,0-2-3 16,9-1-3-16,3 4 0 0,3 2 0 16,6 2 3-16,3 4-3 15,11-1-2-15,-5 3 2 16,-3-3 2-16,-3 1-2 15,-6 2-2-15,-4-8 0 16,-2 0 1-16,-6-6-10 16,-3-2-2-16,-6-5-35 15,-6 0-13-15,-5 0-140 16,5 5-60-16,-9 2 76 16</inkml:trace>
  <inkml:trace contextRef="#ctx0" brushRef="#br0" timeOffset="16920.003">18598 2746 376 0,'-36'-8'143'0,"36"8"-112"0,-24-5 25 15,21 5 3-15,-3-5-11 16,3 2 1-16,-3-2-10 16,4 0-1-16,-1-1-22 15,0 4 2-15,0-6 2 0,0 5-9 16,6 0-1-16,0 3-2 16,14-5 0-16,-2 3 0 15,15-1 0-15,-6 0-2 16,6 1-1-16,-7-1-3 15,1 0-2-15,-6-2-4 16,-3 2-2-16,0 1-19 16,-6 2-9-16,0 0-62 15,-3 0-25-15,0 0-96 16</inkml:trace>
  <inkml:trace contextRef="#ctx0" brushRef="#br0" timeOffset="17612.58">18881 2648 476 0,'-6'0'178'0,"6"0"-138"0,0 0 11 0,0 0-4 0,3 0-26 15,0 0-6-15,0-5-9 16,0 3-5-16,3-4 0 15,0 1-6-15,-1-3 1 16,1 3 2-16,0-3 1 0,-3 3 1 16,0-3 2-16,0 2 1 15,0-2 1-15,0 3 0 16,0 0 2-16,-3-1 3 16,0 4 2-16,0 2 1 15,0-5 0-15,0 2-4 0,0 6-3 16,0-3 0-1,0 10 1-15,0-2-1 16,3 11 0-16,0-6-3 0,3 13 1 16,-3-7 0-16,3 15 3 15,0-7-1-15,0-1 0 16,-3-5-1-16,0 0 2 16,0-5-3-16,0-2-2 15,0-1-11-15,-3-5-4 16,0 2-6-16,-3-7-1 15,0 2 5-15,-3 1 2 16,3-6 9-16,-6 0 4 16,3 0 6-16,-3 0 4 15,0-6 2-15,0 4 3 16,3-1-3-16,0 0 1 16,0 3-3-16,3-8 0 0,1 6-1 15,2-1 0-15,0-5 0 16,8 3 0-16,-2 5-2 15,12 0-1-15,-3 0-3 16,12 0 1-16,-3 2-2 16,3 1 2-16,-7 0 0 15,1 2 3-15,-3-5-1 16,-3 0 0-16,-3 0-8 16,-6 0 0-16,0 0-23 15,-9-5-11-15,0 2-79 16,-6 0-37-16,3 1-73 15</inkml:trace>
  <inkml:trace contextRef="#ctx0" brushRef="#br0" timeOffset="21245.653">20914 1714 312 0,'-6'-5'118'0,"6"5"-92"0,-3-5 13 0,3 5 0 0,0 0-12 16,0 0-3-16,0 0-1 15,0 0 2-15,0-3-13 16,0 3 15-16,0-5 7 0,0 5 4 15,0 0 4-15,0 0-14 16,0 0-5-16,0 0-11 0,0 0-3 16,0 0-5-1,0 0-1-15,0 0-1 16,0 0-2-16,0 0 1 16,-3 0-1-16,3 5 2 15,0-2 1-15,0 2-1 0,0 0 1 16,0 1 0-16,0 2 1 15,0 0-2-15,0 2 1 16,0 1 2 0,0-1 4-16,0-4-2 0,0 2-2 15,0-3-2-15,0 3-3 16,0-3 1-16,0-5 1 16,0 3-21-16,0-3-7 15,0 0-47-15,3 5-17 16,0-5-124-16,9 0-60 15,0 5 136 1</inkml:trace>
  <inkml:trace contextRef="#ctx0" brushRef="#br0" timeOffset="21591.245">21128 1759 388 0,'-3'-2'145'0,"3"2"-112"0,-3-3 19 16,3 3 0-16,0 0-23 15,0 0-5-15,0 0-11 16,0 0-1-16,-3 0-7 16,3 0 4-16,-3 3 1 0,0-1-1 15,-6 6 2-15,3-5 0 0,-9 13 1 16,4-8-2-16,-13 24 1 15,3-6-2-15,-6 14 0 16,6-8-5-16,-3-3-3 16,7 0 2-16,-1-8 0 15,3 0-4-15,3-2 1 16,3-1-11-16,0-5-5 16,3-5-25-16,3 3-9 15,0-8-60-15,12-3-24 16</inkml:trace>
  <inkml:trace contextRef="#ctx0" brushRef="#br0" timeOffset="22145.434">21072 2056 364 0,'-3'-3'134'0,"3"3"-104"0,0 0 20 16,0 0 2-16,0 0-18 0,0 0-2 16,3-2-2-1,0 2 1-15,5 0-16 16,-2 0 0-16,3 0 1 0,-3 0-8 16,3 5-2-16,-3 0-6 15,3-2-1-15,-3 2-6 16,0 0 0-16,0 1-2 15,-3 2 1-15,0-3 5 0,-3 0 3 16,0 3-1 0,-3-3 0-16,0 3 3 15,-3 0 3-15,0 0-2 0,-3 3 0 16,0-9-1-16,-3 4 1 16,3-1 9-16,-3-2 4 15,4-1 4-15,-1 1 0 16,3-3-5-16,3 0 1 0,0 0-5 15,3 0-1 1,0 0-4-16,9 0 1 16,0 0-4-16,5 0 0 15,-2 0-1-15,3 0-2 0,-3 0 3 16,0 0 2-16,-3 0 4 16,0 0 2-16,0 0-3 15,-3 0-3-15,0 0-7 16,-6 0-1-16,0 0-37 15,0-3-13-15,0 3-99 16,6-5-41-16,-3-3-6 16</inkml:trace>
  <inkml:trace contextRef="#ctx0" brushRef="#br0" timeOffset="22833.696">21953 1548 428 0,'-6'-11'159'0,"6"11"-124"0,-6-10 13 0,6 10-4 16,0-3-15 0,0 0-2-16,0 1-2 15,0 2-1-15,0 0-13 0,0 0 2 0,0 5 1 16,0 3 1-16,0 10 1 16,0-2-6-16,0 8-2 15,0-8 0-15,6 3 2 16,-3-1-1-16,0-5 2 15,0 1-4-15,0-7 1 0,0 4-5 16,0-3 0 0,0 0-3-16,-3-3-3 15,0 0-16-15,0 1-5 16,0-4-48-16,3 4-18 16,-3-6-107-16,8 0-81 15,-2 0 110-15</inkml:trace>
  <inkml:trace contextRef="#ctx0" brushRef="#br0" timeOffset="23181.242">22122 1617 312 0,'-3'-6'118'0,"3"6"-92"0,0 0 30 15,0 0 10-15,0 0-18 0,0 0-3 16,-3 6-9-1,3-6-2-15,-3 5-19 16,0-2 2-16,0 4 1 0,0-1-2 0,0 2 1 16,1 2-5-16,-4 4 0 15,0-7-3-15,-3 12 0 16,0-6-3-16,-3 11 1 16,3 0-2-16,-3 18 2 15,3-13 0-15,0 8 3 16,0-5-5-16,3-3-3 15,0-5-1-15,0-3-1 16,3-2-7-16,0-1-3 16,0-5-19-16,3-10-8 15,0 2-54-15,6-13-21 16,0 0-92 0</inkml:trace>
  <inkml:trace contextRef="#ctx0" brushRef="#br0" timeOffset="23570.681">22224 1720 464 0,'-9'0'176'0,"9"0"-137"0,-6 8 2 16,6-8-9-16,0 0-20 16,0 2-2-16,-3 4 5 15,3-1 2-15,-6 3-8 16,3 2 3-16,-6 6 2 0,3-2-5 15,-6 9-1-15,3-4 2 16,-3 7 1-16,3 1-1 16,0-6-1-16,0 0-3 15,3-2-1-15,0-1-1 16,3-5 0-16,0 1 0 0,6-1 2 16,0-3-3-16,9-2 0 15,-3 0 1-15,18-2 2 16,-6-1-5-16,15-2-1 15,-7 2-2-15,1-5 0 16,0 0-3-16,-9 0-1 16,3 0-8-16,-7-5-2 15,-2 2-13-15,-6-2-7 16,0 5-46-16,-6-8-20 16,0 2-103-1</inkml:trace>
  <inkml:trace contextRef="#ctx0" brushRef="#br0" timeOffset="23871.744">22268 1818 424 0,'-6'-6'159'0,"6"6"-124"0,0 0 4 15,0 0-8-15,0 0-15 16,0 0 1-16,0 8 3 15,0 0 2-15,0 16-11 16,0-8 11-16,-3 16 7 0,0-6-2 16,0 6-1-16,0-6-6 0,0-2-2 15,0-3-8-15,3-2-2 16,0-3-2-16,0 0 1 16,0-8-4-16,0 2-2 15,0-2-9-15,3-3-3 16,-3 3-36-16,0-8-14 0,0 0-141 31</inkml:trace>
  <inkml:trace contextRef="#ctx0" brushRef="#br0" timeOffset="24802.802">19119 1310 332 0,'-12'-6'123'0,"12"6"-95"0,-6-5 22 0,6 5 6 15,0-3-15-15,0-2-3 16,-3 5-14-16,0-5-2 15,0 2-13-15,3 3 1 0,0-5 1 16,0 5-2 0,-3 0 0-16,0 0-5 0,0 0-3 15,0 5 6-15,0 3 5 16,0 5-2-16,0 9 2 16,0-4 2-16,3 9 1 15,0-4-4-15,0-1-1 16,0-4-4-16,0-5-1 0,0 0-8 15,0 1 0-15,0-9-21 16,0 3-7-16,0-3-33 16,3-5-13-16,0 0-75 15,12-13-30-15,-3 2 43 16</inkml:trace>
  <inkml:trace contextRef="#ctx0" brushRef="#br0" timeOffset="25132.01">19339 1283 472 0,'-6'0'176'0,"6"0"-137"0,-9 0 4 16,9 0-5-16,-3 0-22 16,0 0-3-16,0 3-8 0,0 2-2 15,-3 3-1-15,0-3-2 0,-6 14 1 16,4-3 1-16,-13 26 3 15,3-13-4-15,-12 14-1 16,6-9 2-16,-5 0 1 0,5-5-1 16,0-2 1-1,3-1 0-15,3-7 1 16,3-3 0-16,0-3 0 16,4-2-2-16,2 2-2 15,0-5-13-15,3-3-6 16,0 3-37-16,6-3-13 15,0-2-42-15,9 2-15 0,-3-5-30 32</inkml:trace>
  <inkml:trace contextRef="#ctx0" brushRef="#br0" timeOffset="25582.336">19315 1606 264 0,'-3'-3'99'0,"3"3"-77"0,-3 0 33 15,3 0 12-15,0 0-11 16,0 0-2-16,0 0-16 16,0 0-6-16,-3 3-18 15,3 2-2-15,-3 1-1 0,0-6-4 16,0 5-2-16,0 3 4 0,-5-3 4 16,2 3-7-16,-9-3-1 15,3 3-1-15,-9 0 0 16,6 3 0-16,-6-3 2 15,3 0 1-15,0 2 1 16,4-7 0-16,2 2 2 16,3 0-1-16,3-2 0 15,0 0-3-15,6-3 1 16,0 0 0-16,12 2 3 16,-3-2-1-16,12 6 2 15,-4-6-4-15,7 2-2 16,-3 1-2-16,6 0-3 15,-6 2 3-15,5-5 0 0,-2 3-6 16,3-3 0-16,-6 0-4 16,0 0 2-16,-6 0-10 15,0 0-3-15,-4 0-24 16,-5 0-8-16,0 0-47 16,-6 0-20-16,0 0-66 15</inkml:trace>
  <inkml:trace contextRef="#ctx0" brushRef="#br0" timeOffset="25838.696">19327 1656 380 0,'-3'0'143'0,"3"0"-112"0,-3 0 27 0,3 0 4 0,0 0-12 15,0 0 0-15,0 3-19 16,0-3-9-1,0 11-13-15,0-6-2 0,0 8 0 16,0-5-3-16,0 5-1 16,0 0-1-16,0 6-2 0,0-6-4 15,0 0 0 1,0 1-29-16,0-6-11 16,0 2-72-16,6-2-30 15,0-3-34 1</inkml:trace>
  <inkml:trace contextRef="#ctx0" brushRef="#br0" timeOffset="37502.597">20619 2850 236 0,'0'-6'90'0,"0"6"-70"0,3-5 26 16,-3 5 5-16,0 0-4 0,0 0-1 15,0 0-10 1,0 0-5-16,0 5-17 15,0-5 2-15,0 0 4 0,0 3-2 16,-3 2 1-16,0 1-4 16,0-4 1-16,0 3-3 15,-3 6 0-15,0-3-3 16,-3 10 1-16,0-4-6 0,-3 2-1 16,1-3 0-16,-7 5 0 15,3-2 0-15,-6 5 0 16,3-2-2-16,-9 21 1 15,6-9-2-15,-5 30-1 16,2-13 1-16,-6 7-1 16,9-10 0-16,-5 14 0 15,5-12-3-15,-6 25 2 16,6-17 1-16,0 9 2 16,3-14-3-16,0-5 0 15,4-8 1-15,-1-5 2 16,3-6-1-16,3-2-1 15,0-8 1-15,3 0 1 0,0-3 1 16,0-2 1-16,0-3-2 16,3-1-2-16,0-1 3 15,3-1 2-15,0 0-2 16,0-2-2-16,0-3 0 0,0 0 1 16,0 0 1-1,0 0 1-15,0 0 0 16,-3 0 0-16,0 0 0 15,-6 0 2-15,3 0-1 16,-6 0 2-16,4 0-2 16,-4 3 2-16,3-1-4 15,-3 1 0-15,3 0-1 16,3 4 1-16,0-1-2 16,12 2-1-16,-3 0 1 15,15 2-1-15,-3-2 0 0,5 0 2 16,-2 0-1-16,3-5 2 15,-3-1 0-15,0-2 1 16,-3 0-2-16,0-2 1 16,-3-1-4-16,-4-2 0 15,-2-1 1-15,-3-1 0 16,0-1 0-16,-3 0 0 16,0 0 0-16,-9 2 0 15,1 1-3-15,-10 5 0 16,3 0 2-16,-6 3 0 15,6-1 1-15,3 4 0 16,0-1 0-16,9 3 0 0,0-3 4 16,3 3 2-16,0-3 2 15,3 1 0 1,0-1-2-16,0-2 1 0,0-1 0 16,-3-2 1-16,0 0-18 15,0 0-5-15,0 0-37 16,0-5-14-16,0 0-111 15,0-22-48-15,0 3 53 16</inkml:trace>
  <inkml:trace contextRef="#ctx0" brushRef="#br0" timeOffset="39319.237">20673 2945 136 0,'0'-3'52'0,"0"3"-41"0,0-13 11 0,0 13 3 15,0-5-8-15,0 2 1 16,0-2-7-16,0-1 1 16,0 1-7-16,0 2-3 0,3-4-1 15,0 1 10-15,-3 1 5 16,0 0 18-16,0 2 11 15,0 0 2-15,0 1 4 16,0-1-15-16,0 0-4 16,0 1-10-16,0-1-4 0,0 1-2 15,0 2 0 1,0 0 0-16,0 0 3 16,0 0 2-16,0 0 2 0,0 0-1 15,3 5 1-15,-3-3-11 16,3 4-4-16,0-1-8 15,0 3 0-15,-1 0 2 16,4 5 3-16,-3-2 4 16,3 2 2-16,0 0-1 0,3 0 1 15,0 1-2 1,3 1 0-16,0 1-3 16,9 0-1-16,-3 0-1 15,14 11 0-15,-5-6-2 0,9 24-2 16,-6-11 1-16,2 11 1 0,-5-8 1 15,3 3 1 1,-6-8 2-16,3 2 1 16,-7-5-3-16,7 0-1 15,-6-5-3 1,12 8-1-16,-9-6 1 0,8 9 2 16,-5-9-1-16,6 8-1 15,-6-2 1-15,0 0-1 16,-4-6 0-16,1 4 2 15,-3-7-1-15,0 1-1 16,-3-5 1-16,-3-1-1 16,-1-2 0-16,1 0 2 0,-3-3-3 15,0 0 0-15,-3-2 1 16,0 0 0-16,0-1 0 16,0 1 0-16,-3-3-3 15,0 0 2-15,0-3 3 16,0 0 1-16,-3 0-4 15,0 1-1-15,0-1 1 16,0 0 2-16,0-2-2 16,0 2 0-16,0-2 1 15,-1 0 2-15,1-1-1 16,0 1-1-16,-3-3 1 16,0 0-1-16,0 0 2 15,0 0 3-15,0 0-2 16,0 0-2-16,0 0-3 0,0-3 1 15,0 1 1-15,-3-1 0 16,0 0 0-16,-2 1 0 16,-1-1 0-16,0 0 2 15,0 1 1-15,-3-1 3 16,3 0-3-16,-3 1 0 16,3 2-1-16,0 0-2 15,0 0 1-15,3 0 1 16,0 0-6-16,6 5 1 15,0-2-1-15,6 2 2 16,-3 0 3-16,3 1 2 16,0-4-6-16,3 1 0 15,-3 0 1-15,0-3 3 16,-1 0-2-16,1-3-2 16,-3 0 2-16,0-5 0 0,-3 3 1 15,0-3 2-15,-3 0-3 16,-3 0 0-16,0 0 1 15,-3 3 2-15,0 0-1 16,-3 2-1-16,1 3 3 16,-4 3 2-16,0-1-4 0,0 4-1 15,3-1-5 1,3 3 1-16,0-3 2 16,6 0 3-16,0 1 0 15,6-1-1-15,0-2-2 16,3-1-1-16,0-2-1 0,0 0 3 15,-3 0-2-15,0-5 1 16,0 2 0-16,-4-5 0 0,1 3 0 16,-3-3 0-1,0 0 4 1,-5 0 3-16,2 3 4 0,-6 2 2 16,3 3-3-16,-3 3-3 15,3 0 2-15,0 2 0 16,3 0-3-16,3 1-3 15,0-1 0-15,3 0-1 16,0 0 0-16,0 1 2 16,-3-4-14-16,3 1-7 15,-3-3-32-15,0 0-15 0,0 0-111 16,-6-11-47-16,0 3 48 16</inkml:trace>
  <inkml:trace contextRef="#ctx0" brushRef="#br0" timeOffset="40595.234">14374 3836 308 0,'-6'-15'115'0,"6"15"-89"0,-6-16 36 0,6 13 13 16,0-2-16-16,0-1-2 0,-3-1-12 15,0 1-6 1,0-2-22-16,0 3 1 0,3 0 2 16,0 2-7-16,3 11-2 15,-3-3-4-15,12 16 0 16,-3-2-2-16,15 0 2 16,-3-1-2-16,14 3 2 0,-5-5-2 15,6 3 2-15,-6-6-2 16,-4 0 0-16,-5-2-3 15,-3-3-2-15,-3 0-6 16,-3-3-1-16,0 0-21 16,-3-2-9-16,-3-1-34 15,3-4-15-15,-3-1-29 16,5-10-13-16,1 2-26 16,3-10 11-1,0 3 102-15,0-6 118 16,0 5 61-16,-3 1-8 15,0 2-7-15,-3 3-35 16,0 2-12-16,-4 0-44 0,-2 4-6 0,-3 1-1 16,0 1-12-16,0 5-2 15,0 0-7-15,-5 11-3 16,-1-4-5-16,-6 12 0 16,3-8-3-16,-6 4 2 15,3-1 1-15,-3-1 2 16,0-2 1-16,0-1 3 15,3-2 3-15,3 0 2 16,1-3 1-16,2 1 0 16,0-1 2-16,0 0 4 15,3 0-4-15,0 3 0 16,0-2-2-16,3 10 0 16,0-3-2-16,0 21 1 15,0-5 2-15,0 16 5 0,0-10-4 16,3-1 2-16,0-5-5 15,3-2-2-15,-3-4-2 16,0-1 0-16,0-7-2 16,0-1 2-16,0-1-4 15,-1-3 0-15,1-2-6 16,0 0 0-16,-3-2-21 16,3-4-7-16,-3-2-83 15,-3-16-36-15,0 3-65 16</inkml:trace>
  <inkml:trace contextRef="#ctx0" brushRef="#br0" timeOffset="43042.438">19744 4321 296 0,'-9'2'112'0,"9"-2"-87"0,-6 0 33 15,6 0 8-15,0 0-18 16,0 0-2-16,0 0-12 16,0 0-1-16,0 0-19 15,0 0 7-15,3-2 3 0,0 2-1 16,3-3 0-16,0 0-3 16,6 1-1-16,-3-1-6 15,6-2 0-15,0 2-6 0,2 0-2 16,-2 1-2-16,0-1-3 15,-3 1-4-15,-3-1 0 16,0 0-22-16,-3 1-11 16,0 2-49-16,0 0-19 15,0 0-100 1</inkml:trace>
  <inkml:trace contextRef="#ctx0" brushRef="#br0" timeOffset="43402.734">20167 4106 400 0,'-9'-13'151'0,"9"13"-118"0,0-8 11 16,0 8-2-16,0 0-15 15,0 0-1-15,0 0-4 16,0 0-2-16,0 0-10 15,0 0 5-15,3 16 2 0,-3-3-3 16,3 19 0-16,0-6-2 16,0 6 2-16,0-5 2 0,3-1-1 15,-3-2 1 1,-1-3 3-16,1-2-9 16,0-1-1-16,0-5-3 0,0 1-1 15,0-4-3-15,0 1-2 16,-3-3-2-16,3 0 1 15,-3-3-23-15,0 0-10 16,0-2-57-16,0-3-26 16,0 0-104-1</inkml:trace>
  <inkml:trace contextRef="#ctx0" brushRef="#br0" timeOffset="44363.667">21616 4215 256 0,'-3'-3'96'0,"3"3"-75"0,0-5 34 15,0 5 12-15,0-3-11 0,0 3-2 16,0-2-14 0,0-1-5-16,0 0-19 15,0 1 1-15,0-4 1 0,0 4-2 16,0-4 3-16,0 4-4 16,0-4 1-16,0 1-3 15,0 0 2-15,0 2-2 16,0 1 0-16,0-1-5 0,0 0 0 15,0 1-3-15,0 2 2 16,0 0-4-16,0 0 0 16,0 0-1-16,0 5 1 15,0 0 0-15,0 6 3 16,0-1-1-16,3 6 0 16,-3-2 1-16,0 4 1 15,0-2-1-15,3 2 1 16,0-2-2-16,0 3 0 15,0-6-3-15,0 3 1 16,0-3 0-16,0 0 1 0,0-2 0 16,0 0 2-16,-3-3 1 15,0-1 1-15,0-1-4 16,0-1-3-16,0 0 0 16,0-2-1-16,0 0-16 15,0-3-4-15,0 0-50 16,0-3-21-16,0 0-151 15</inkml:trace>
  <inkml:trace contextRef="#ctx0" brushRef="#br0" timeOffset="45070.966">21322 3043 292 0,'-12'-3'110'0,"12"3"-86"0,-9 0 22 16,9 0 6-16,-3 0-13 0,3 0-2 0,0 0-2 15,0 0 1-15,0 0-20 16,0-5 15-16,0 2 6 16,0 3-2-16,0 0 2 15,0 0-15-15,-3 0-5 16,0 0-10 0,3 8-3-16,0-5-2 0,6 5-2 15,0 0 1-15,3 2 1 16,0 1 1-16,0 2 3 15,-1-2-3-15,-2-1-2 16,0 1 0-16,-3 2 1 16,0-5-28-16,0 0-9 15,-3-3-34-15,3 0-13 0,-3 1-76 16,6-9-31-16,0 3 46 16</inkml:trace>
  <inkml:trace contextRef="#ctx0" brushRef="#br0" timeOffset="45325.707">21587 3040 424 0,'-6'-5'159'0,"6"5"-124"0,-3-3 15 16,3 3-1-16,0 0-17 15,0 0-3-15,0 3-11 16,0-3-1-16,-3 5-10 15,0-2 2-15,-3 5 2 0,0 0-2 0,-9 13 0 16,3-3-8-16,-12 30 0 16,6-11-8-16,-6 8 0 15,7-8-35-15,-1-3-14 16,3-5-48-16,6-2-22 16,0-3-50-1</inkml:trace>
  <inkml:trace contextRef="#ctx0" brushRef="#br0" timeOffset="45776.597">21589 3347 472 0,'-5'-5'178'0,"5"5"-138"0,0-8-3 0,0 8-9 0,3 0-20 16,-3-6-4-16,5 6-3 15,-2 0-1-15,6 6 0 16,0-4-3-16,3 6 0 0,0 0-5 16,0 3 0-16,-3-3-3 15,0 0 2-15,-3 0 5 0,-3 2 4 16,0-2 1 0,-6 5 2-16,0-7-4 15,-3 2 0-15,0 0 10 16,-3 2 3-16,0-2 3 15,-3 0 4-15,3-3 0 0,0 1 1 16,3-1-3-16,3-2 0 16,0-1-3-16,3-2-1 15,0 0-5-15,9 0 0 16,-3 0-5 0,12 3-2-16,-3-1-3 0,9-2 1 15,-3 0-1-15,2 0-2 16,-2 0-4-16,-3 0 0 15,-3 0-16-15,-6 0-4 16,0 0-41-16,-9 0-18 16,0 0-119-16</inkml:trace>
  <inkml:trace contextRef="#ctx0" brushRef="#br0" timeOffset="46483.8">19943 3117 332 0,'-9'-16'126'0,"9"16"-98"0,-8-8 21 15,8 8 2-15,-3-3-13 0,0 1 0 16,0-1-4-16,0 0-1 16,0 1-18-1,0-1 4-15,0 0 2 0,0 1-5 16,0 2 1-16,0 0-10 15,0 10-2-15,0-2-1 16,6 19 0-16,-3-3 0 0,6 10 2 16,0-5-1-16,0 3 0 15,0-6-3-15,0-2 1 16,-3-3-11 0,-1-7-2-16,1-1-46 0,0-3-18 0,0 1-81 15,6-16-33 1,0-1 36-16</inkml:trace>
  <inkml:trace contextRef="#ctx0" brushRef="#br0" timeOffset="46735.643">20167 3093 372 0,'-6'-5'140'0,"6"5"-109"16,-6-6 33-16,6 6 7 0,0 0-18 15,0 0-4-15,0 0-15 16,0 0-6-16,-3 0-16 16,0 0-3-16,-3 6 1 0,0-1-6 15,-12 16 0-15,3 3-2 16,-12 21-2-16,6-5-8 16,-8 5-5-16,5-6-20 15,-3-2-6-15,6-5-40 16,3 5-16-16,4-5-100 15</inkml:trace>
  <inkml:trace contextRef="#ctx0" brushRef="#br0" timeOffset="47337.322">19973 3461 392 0,'-24'0'145'0,"24"0"-112"0,-9-3 10 16,9 3-4-16,0-3-20 15,0 3-3-15,3-2-8 16,0-1-3-16,9 1-2 15,-3-1-3-15,12 3 1 0,-3 0-1 16,6 3 0-16,-3-1-3 16,-1 1 2-16,-2-1-4 15,-3 4 1-15,-3-1 2 0,-6 0 3 16,0-2 0 0,-9 2-1-16,0 1-2 15,-12-1-1-15,3-3 2 0,-9 4 0 16,3-1 12-16,-2-5 5 15,2 3 9-15,3-1 5 16,0 1-5-16,6 2-3 16,0-5-10-16,18 3-5 15,-3 0-7-15,21-1 0 0,-6 1-31 16,8 2-14 0,-2-2-94-16,6 5-40 15,-6-3 11 1</inkml:trace>
  <inkml:trace contextRef="#ctx0" brushRef="#br0" timeOffset="60397.861">18470 2712 236 0,'-3'-13'88'0,"3"7"-69"0,0-1 30 0,0 4 9 16,0-2-4-16,0-1 1 16,0-2-9-16,-3 6-4 15,3-6-23-15,-3 5 4 0,3 0 4 16,0 3-2-16,0 0 0 15,-3-5-9-15,0 10 2 16,0 9-6-16,0 2 0 16,0 13-1-16,3 5-1 15,0 0 1-15,0-4-2 16,0 9 2-16,0-7-4 16,0 21 1-1,0-16-1-15,0 45 1 0,0-18 0 16,0 15 2-16,0-18-5 15,3 31-3-15,-3-18 1 16,3 6 0-16,-3-14-1 16,0 0-2-16,0-13 3 15,0-5 2-15,0-9-2 16,0 1 0-16,0-14-1 0,0-2 1 16,0-3 0-16,0-5 1 15,0-2 0-15,0-1 0 16,0-3-2-16,0-2 1 15,0 0-4-15,0-2 0 16,0-1 3-16,0 0 1 16,0-2 1-16,0-1 0 15,0-2-2-15,0 0 1 16,0 0-2-16,-3 0-1 16,0 0 1-16,0-2-1 15,0 2 0-15,-3 0 2 16,0 0-3-16,-3 2 0 15,3-2 1-15,-3 8 2 16,3-2-1-16,0 12-1 0,1-5 1 16,5 19-1-16,0-8-3 15,5 5 2-15,-2-5 3 16,6-3 1-16,-3-2-1 16,3-9-2-16,0-2-2 15,0-13 1-15,0 2 1 0,0-15 2 16,-3 2-3-1,-3-5 0-15,0 2 1 16,-3 1 2-16,0 2-3 16,-3 2 0-16,0 1 1 15,-3 8 0-15,0 0 0 16,0 13 0-16,0 2-3 16,0 14 2-16,3-3 1 0,3 3 2 15,0-3-1 1,3-2-1-16,0-4-2 15,3-9 1-15,0-1 1 0,0-16 0 16,-3 1 2-16,0-11 1 16,0 2-4-16,-3-2-1 15,0 3 3-15,-3 2 1 16,0 2 0-16,-3 4-2 16,0 5 1-16,-3 5 1 15,3 0-1-15,0 2-1 16,0 1-8-16,0 2-3 15,3-2-34-15,0 2-15 0,0 0-95 16,6 14-39-16,0-3-6 16</inkml:trace>
  <inkml:trace contextRef="#ctx0" brushRef="#br0" timeOffset="61088.16">18431 4426 368 0,'-6'-7'137'0,"6"7"-106"0,-6-6 24 0,6 6 3 16,0 0-21-16,0 0-4 0,-3 0-8 16,0 0-4-1,0 0-11-15,0 0 7 0,-3 0 3 16,0 0-4-16,-2 3 1 15,2 0-4-15,-3 2 0 16,0 0-3-16,0 6 1 16,0-3 0-16,-3 10 1 0,3-2-4 15,3 16 0-15,0-6-3 16,6 9 0-16,0-6-6 16,9 3 1-16,-3-6 2 15,9-2 3-15,-3-3-2 16,6-5-2-16,-3-3 0 15,5-5 1-15,-2 0-3 16,9-11 0-16,-3 1-1 16,3-22 0-16,-4 3 0 15,-2-16-2-15,-3 5 3 16,-6 0 2-16,-3 6 0 16,-12-1-1-16,3 6 3 0,-9-3 2 15,0 6-2 1,-6 2 0-16,3 3 3 15,-3-1 1-15,4 4-3 0,-1 2-1 16,3 3-1-16,0-1-2 16,0 1 1-16,3 2-1 15,0 1-3-15,3-1 0 16,0 0-23-16,0 1-7 16,0-1-44-16,3 0-17 0,0 1-136 31</inkml:trace>
  <inkml:trace contextRef="#ctx0" brushRef="#br0" timeOffset="62769.541">23030 2754 220 0,'-6'-13'82'0,"6"8"-64"0,-3 2 20 16,3-2 3-16,0 0-1 15,0 2 3-15,-3-2-7 16,3-1 1-16,0 4-21 15,-3-6 6-15,0 2 5 0,0 1-6 0,-3 0 0 16,6 0-6-16,-3-1-1 16,0 1-2-16,0 2 2 15,3 1-1-15,-2 2 2 16,-1 0-2-16,3 0 2 16,0 2-4-16,0 6-1 15,0-2 0-15,-6 2 4 16,6-1-4-16,0 7 2 15,0-1-1-15,0 8 1 16,-3 11-2-16,3 8 1 16,-3 5-2-16,3 2 2 15,0 6-2-15,0 29 2 0,0 11-4 16,3-9-2-16,0-2 0 16,6 11-1-16,-1 7 0 15,1-10 2-15,0-10-3 16,0-17 0-16,-3-7-1 15,6-8 1-15,-3-6-2 16,0-5 2-16,-3-5-2 16,0-6 2-16,-3-7-2 15,0-4 2-15,-3-4 0 16,0-3 1-16,0-8-5 16,-3 0 1-16,0-3 0 15,0 1 0-15,0-1 0 16,0 0 2-16,0 1-1 15,0-1-1-15,-3 0 1 16,0 1-1-16,0-1 0 0,-3 3 0 16,6 0 0-16,-3 3 0 15,0 2 0-15,0 6 0 16,3 5 0-16,-3 10 0 16,6 1-3-16,6-1 0 15,0-2 2-15,3-3 0 16,0-8 1-16,9-5 0 15,-3-5 2-15,0-9 3 16,-3-4-4-16,0-9-1 16,-6-2 0-16,-3 0 2 15,-6 0-1-15,-3 2 2 0,-3 1-2 16,-3 7-1-16,-3 3 3 0,0 3 2 16,6 2-4-1,-3 1-1 1,6 2-5-16,0 0-1 15,0 0-24-15,3 2-8 0,3 6-64 16,0 16-28-16,6 8-96 16</inkml:trace>
  <inkml:trace contextRef="#ctx0" brushRef="#br0" timeOffset="63415.113">23027 4458 408 0,'-6'-2'151'0,"6"2"-118"0,-3 0 14 0,3 0-2 16,0 0-13-16,0 0 1 16,-3 0-5-16,0 0 0 15,0 2-16-15,-3-2 11 0,3 3 4 0,-3 0-3 16,1 2-2-16,-1 3-8 16,0 2-1-16,0 4-8 15,0 7-1-15,3 3-2 16,3 5-2-16,3 2 1 15,3 4-1-15,3-3 0 16,3-6 0-16,-1-5 0 16,13-2 2-16,3-6-1 15,12-3 2-15,-1-4-2 16,1-4-1-16,-3-4 3 16,-6-11 0-16,-1-9-1 15,-8-7-2-15,0-5 1 16,-6 0-1-16,-9-1-3 15,0 3 2-15,-12 3 1 16,0 5 2-16,-9 1 1 16,-6 7 1-16,-3 3-2 0,-2-1-2 15,-4 4 3-15,6 4 0 16,-3 1 1-16,6 0 0 16,7 2-2-16,-1 1 1 15,0-1-2-15,3 3-1 16,3-3-2-16,3 3 1 15,-3 0-10-15,9 0-5 16,-3 0-25-16,0 0-9 16,0 0-60-16</inkml:trace>
  <inkml:trace contextRef="#ctx0" brushRef="#br0" timeOffset="64571.004">18023 3434 340 0,'-15'-2'129'0,"15"2"-100"0,-8 0 29 0,8 0 8 16,0 0-14-16,0 0-3 15,0 0-10-15,0 0-2 16,0-6-21-16,0 4 2 0,3-4 0 15,0-2-13-15,-1-5-4 16,4 3-1-16,0-9 1 16,-3 3 0-16,3-2 2 15,-3-3-4-15,0 2 0 16,0-2 1-16,0 5 0 16,0 3 4-16,0 5 2 15,-3-5 2-15,0 13 0 16,0 0-2-16,0 18-1 15,0-2 1-15,0 13 1 0,0-5-1 16,3 5 1-16,0-5-2 16,3 2 0-16,-3-5-3 15,3 1-2-15,0-4 1 16,-3-2-1-16,0-3 0 16,0-2 0-16,0 2-9 15,-3-8-2-15,0 3 1 16,-3-2 4-16,0-1 1 15,-6-2 3-15,0-3 3 16,0 0 2-16,0 0 5 16,0 0 5-16,0 0-1 15,3 0 3-15,0 0-6 0,0 0-3 16,4 0-1-16,4 0 1 16,4 0-1-16,6 0 2 15,-3 0-2 1,12 0 0-16,-3 0-3 0,6 0 1 15,-3 0-2-15,-4 0 2 16,-2 0-2-16,0 0 2 16,-3 0-9-16,-3 0-1 15,0 0-29-15,-3 0-12 16,0 0-76-16,-3 5-35 0,-3-3-56 31</inkml:trace>
  <inkml:trace contextRef="#ctx0" brushRef="#br0" timeOffset="65593.61">23358 3355 360 0,'-6'-3'134'0,"3"6"-104"0,0-3 31 16,3 0 9-16,0 0-18 16,0 0-5-16,0 0-16 15,0 0-5-15,3-5-15 16,3-6 0-16,-3-2 0 0,3-6-4 0,0 1-2 16,0-3-2-16,-4-1 0 15,-2 4-2 1,0-1-1-16,0 6 1 15,0-3-1-15,0 3 0 0,0 5 0 16,0 0 4-16,0 3 2 16,0 5 2-16,0 8 2 15,0 10-3-15,0 11-2 16,0 11 2-16,6 0 2 0,-3 0-2 16,-3-9-2-1,9-2-5-15,-3-2 0 16,0-6 0-16,-6-2 2 0,6-6-1 15,-6 0-1-15,0-2 1 16,-6-4-1-16,6 4-5 16,-6-8-1-16,0 2-2 15,-3 0 0-15,-2-5 7 16,-7 0 2-16,3 0 3 16,-3 0 2-16,0 0 8 15,9 0 3-15,-3 0-6 16,12 0-2-16,0 0-5 15,15 0-1-15,0 0-1 16,3 0-2-16,0 3 1 16,0 0 1-16,-1-1-3 15,-2-2-2-15,0 3-7 0,-3-3-2 16,-3 0-22-16,0 0-10 16,-3 0-59-16,-3 13-175 31</inkml:trace>
  <inkml:trace contextRef="#ctx0" brushRef="#br0" timeOffset="96098.92">21271 8430 368 0,'-27'-14'137'0,"27"14"-106"0,-21-2 30 0,18 2 9 16,-3 0-18-16,3 0-3 15,-3 0-22-15,4 0-8 16,2-3-12-16,0 0-5 0,14 1 1 16,-2-1-2-16,27 1-1 15,-9-1-8-15,11 3-3 16,-5 0-23-16,0 0-10 16,-6 0-24-16,-4 0-7 0,-2 0-39 15,-6 3-16-15,-3-1 2 16</inkml:trace>
  <inkml:trace contextRef="#ctx0" brushRef="#br0" timeOffset="96428.591">21295 8446 288 0,'-42'-11'110'0,"42"11"-86"0,-18-5 31 0,15 5 7 0,0 0-10 32,0 0-1-32,0 0-14 15,0 0-5-15,0 5-18 0,0 0 2 0,0 24 2 16,3-5-4-16,0 26 2 15,0-10-7-15,0 8-1 16,0-6-2-16,0 3-1 16,0-8 1-1,3 5 3-15,0-7 2 16,0-3 3-16,0-6-1 0,3-7 2 16,0-4-4-16,12-4 1 15,-3-3-5-15,15-5 1 16,-3-1-5-16,8-4 0 15,-5 2-12-15,3-6-4 0,-6 4-18 16,-1-4-8 0,-2 1-26-16,-3-3-11 15,-3 3-54-15,-3 2-22 0,0 1-2 16</inkml:trace>
  <inkml:trace contextRef="#ctx0" brushRef="#br0" timeOffset="96594.906">21220 8752 432 0,'-29'-13'162'0,"29"13"-126"0,-3-8 14 15,3 8-3-15,9-2-36 16,-3-1-12-16,32 0-19 16,-8 3-8-16,27 0 15 15,-13 0-106-15,25-8-44 0,-16 0 10 16</inkml:trace>
  <inkml:trace contextRef="#ctx0" brushRef="#br0" timeOffset="97015.527">22006 8348 400 0,'-9'-3'148'0,"9"3"-115"0,-6-3 13 16,6 3-3-16,-3 0-16 15,0 0-3-15,-3 3 1 16,0-3 1-16,-5 3-13 15,2-1 3-15,-15 4 2 0,6-1-2 16,-9 5 3-16,3-2-6 16,1 24-3-16,2-5-3 15,9 33 0-15,0-12-4 16,18 5-2-16,3-5 0 16,15 2-1-16,-7-10-3 15,16 10 2-15,-9-11-17 16,3 1-5-16,-3-8-33 0,-4-6-14 15,-2-4-80-15,9-12-33 16,-6-2 27 0</inkml:trace>
  <inkml:trace contextRef="#ctx0" brushRef="#br0" timeOffset="97345.757">22441 8363 452 0,'-3'-5'170'0,"3"5"-132"0,-3 0 11 16,3 0-4-16,0 0-21 15,0 0-1-15,-3 0-7 16,-3 0-2-16,3 5-8 15,-3-2 5-15,-15 8 2 0,0-3 7 16,-11 29 2-16,5-8-5 16,-9 29-2-16,9-13-12 15,1 5-1-15,2-7-9 16,6-4 0-16,3-7-26 16,0-3-8-16,3-5-65 15,3 0-26-15,3-6-73 16</inkml:trace>
  <inkml:trace contextRef="#ctx0" brushRef="#br0" timeOffset="97555.317">22060 8385 504 0,'-3'-8'187'0,"3"8"-146"0,6-3 15 0,-6 3-1 16,6 5-22-16,0 1-4 15,12 10-16-15,-4-3-9 16,19 34-2-16,-9-7-5 0,15 10 2 16,-7-10-37-16,7 0-14 15,-6-3-47-15,3-3-19 16,-7-7-81 0</inkml:trace>
  <inkml:trace contextRef="#ctx0" brushRef="#br0" timeOffset="97840.139">22497 8318 504 0,'-6'-7'189'0,"6"7"-147"0,9-11 0 16,-6 11-10-16,6 3-19 15,0-1 0-15,12 11-5 16,-3-2-3-16,18 8-2 15,-7-4 2-15,10 15 1 0,-9-7 11 0,0 28 6 16,-4-12-1-16,-11 12 1 16,-3-9-12-16,-21 3-4 15,0-11-14 1,-20 3-5-16,5-8-47 0,-6 1-21 16,6-7-89-16,-12-9-39 15,7-4 34 1</inkml:trace>
  <inkml:trace contextRef="#ctx0" brushRef="#br0" timeOffset="98201.141">23045 8430 460 0,'-27'-3'173'0,"27"3"-135"0,-6 0 25 16,6 0 3-16,0 0-35 15,0 0-11-15,6 0-16 16,0 0-3-16,18 0-1 16,-3 0-5-16,15 0 1 0,-7 0-18 0,10 0-8 15,-9 0-28-15,0 3-11 16,-7-3-48-16,-2 5-20 16,-3-2-13-1</inkml:trace>
  <inkml:trace contextRef="#ctx0" brushRef="#br0" timeOffset="98379.944">23003 8607 464 0,'-20'3'176'0,"20"-3"-137"0,-3 2 26 0,3-2 5 0,0 0-40 16,0 0-13-1,9-2-14-15,-1-1-3 0,25 0 0 16,-9 1-31-16,33-1-12 0,-16 0-53 15,13 9-21-15,-4-1-73 16</inkml:trace>
  <inkml:trace contextRef="#ctx0" brushRef="#br0" timeOffset="99040.915">23977 8382 356 0,'0'-5'134'0,"0"5"-104"0,-3-3 23 0,3 3 1 16,0-3-12-16,0 1 1 15,-3-1-12-15,-3 0-2 16,3 1-16-16,-3-1 3 0,0 1 4 16,0-1-5-16,-6 3 0 0,3 0-7 15,-9 3 0-15,6-1-3 16,-8 3 0-16,2 1-1 15,-9 4 2-15,-9 9 1 16,6 10 1-16,16 16-2 16,8 11 1-16,12-1-2 15,8-2 2-15,7-8-4 16,0-8-2-16,9-8 0 16,0-5-1-16,8-6 0 15,10-7 2-15,6-6-1 16,-1-5-1-16,-5-5-4 15,-9-13 0-15,-7-14-5 0,-5-13 1 16,-6-5-3 0,-6-1 2-16,-9 9 3 0,-12 5 1 15,-9 5 0-15,-15 3 4 16,-9 5 0-16,-2 3 3 16,2 5-3-16,0 3 0 15,10 2 1-15,5 3 0 16,3 6-5-16,3-1 1 15,3 3-16-15,0 0-6 16,12 0-40-16,-3 0-15 16,6 0-59-16,18 11-26 15,3 5 22 1</inkml:trace>
  <inkml:trace contextRef="#ctx0" brushRef="#br0" timeOffset="99210.564">24599 8782 528 0,'-15'0'198'0,"3"0"-154"0,-9-6-28 16,12 4-24-16,-3-4-113 15,1-2-45-15,2-15-14 16,3-4-2-16</inkml:trace>
  <inkml:trace contextRef="#ctx0" brushRef="#br0" timeOffset="126034.808">18401 6112 464 0,'-9'16'176'0,"9"-16"-137"0,-5 10 13 0,5-7-2 0,0 0-16 16,0-1-2-16,0-2-14 16,0 0-4-1,3-5-8-15,-3 2-2 0,2-20 2 16,1 1 1-16,0-33 1 0,0 10-7 15,0-21 0-15,0 7-6 16,0-31 1-16,-3 19 0 16,0-3 2-16,0 13-4 15,-3 0 2-15,0 14 2 16,0-4 1-16,0 12 1 16,0 4 2-16,0 6-1 15,-2 5 2-15,2 3 0 16,-3 8 1-16,0 2-2 0,-6 9 1 15,3-1 0-15,-12 8 3 16,3 1-1-16,-15 7 2 16,7-3 0-16,-7 9 1 15,6-3-2-15,3 2 1 16,3-2-4-16,4-2 0 16,2-4-1-16,12-7 1 15,0-1-4-15,18-7 0 16,14-5-1-16,-2 2 0 15,-6 2 0-15,9 1 0 16,-6 0 0-16,5-1-2 16,-5 1 0-16,0-3 0 15,-6 3 5-15,0 0 1 0,-3-1 2 16,-9 1 2-16,-4 0 1 16,-4 2 1-16,-1 0-2 15,-12 3 1-15,3 0-4 16,-6 0 0-16,3 0-3 15,3 0-1-15,0 0-19 16,6 3-9-16,0 0-47 16,9 5-19-16,0-3-139 15</inkml:trace>
  <inkml:trace contextRef="#ctx0" brushRef="#br0" timeOffset="126379.669">18023 6321 524 0,'-15'-56'195'0,"15"56"-152"0,0-23 10 0,0 20-4 16,6-2-19-16,-3 2-2 15,3 3-8-15,-3 0-2 16,3 29-10-16,0-3 1 0,0 19 2 0,0-5-4 16,0 0 1-16,0-6-10 15,0 1-3-15,0-6-15 16,0-3-7-1,0-5-59-15,9-5-24 0,-3-3-126 16</inkml:trace>
  <inkml:trace contextRef="#ctx0" brushRef="#br0" timeOffset="126604.905">18425 6289 552 0,'-6'3'206'0,"6"-3"-160"0,-9 24 24 16,9-19 2-16,-6 21-38 0,0-7-8 0,-5 15-16 15,-1-5-5 1,-18 11-3-16,6-8-2 16,-24 50 1-16,13-19-1 0,-10 19 0 15,9-18-5-15,1 28 1 16,5-20-11-16,3 10-6 16,6-16-41-16,9-16-20 15,0-7-76 1,15-43-32-16,0 0 5 15</inkml:trace>
  <inkml:trace contextRef="#ctx0" brushRef="#br0" timeOffset="126889.924">18443 6720 524 0,'-12'3'195'0,"12"-3"-152"0,-12 29 24 0,12-24 0 0,-6 14-36 15,0-3-11-15,-9 16-16 16,4-9-3-16,-16 7-1 15,6-7 2-15,-6 1 3 0,6-5 0 16,6-1 2-16,4-2 0 16,14-3 3-16,-1 1-3 15,16-4-2-15,0-2 0 16,9-3 1-16,-6 1-5 16,18-4-1-16,-7 1-9 15,16-3-2-15,-9 0-25 16,2 0-11-16,-8 0-47 15,-6 0-17-15,-3 0-52 16,-15 3-22-16,-3-1 39 16</inkml:trace>
  <inkml:trace contextRef="#ctx0" brushRef="#br0" timeOffset="127072.096">18467 6871 524 0,'-12'-2'195'0,"12"2"-152"16,-3 18 30-16,3-15 2 0,0 15-33 0,0-2-9 15,0 13-20-15,0-2-6 32,0 36-5-32,0-10-8 0,6 16-4 15,-3-14-34-15,3 1-16 16,0-14-178 0,9 14-103-16,-3-11 156 0</inkml:trace>
  <inkml:trace contextRef="#ctx0" brushRef="#br0" timeOffset="129276.617">23367 6609 372 0,'-3'21'140'0,"3"-21"-109"0,-6 14 27 16,6-12 3-16,0 4-13 0,0-1-4 15,0 0-5 1,0 1-2-16,0-4-20 16,0 1 1-16,0-1 2 0,0-2-5 15,0-2 0-15,-3-1-9 0,0-7-4 16,0-1-1-16,0-21 1 16,0 6-1-16,-3-43-1 15,6 13 1 1,-9-36-1-16,9 18-7 15,-9-29 0-15,3 21 1 0,-9-8 1 16,3 18 0-16,-3-26 1 16,0 21 3-16,4 1 0 15,-1 15 1-15,0 5 2 16,3 11-1-16,0 6 2 16,3 7-2-16,-6 5-1 15,9 4 3-15,-3 4 2 16,0 3-2-16,-9 8-2 15,9 0 0-15,-9 11-1 0,3 0 2 16,-5 15 3-16,2-2 0 16,-3 16 2-16,0-8 2 15,9-1 2-15,-3-4-3 16,0-3-3-16,3-3 0 16,0-5-1-16,6-3-2 15,0-15-2-15,0-1-2 16,6-15-1-16,0 2-1 15,6-3 0-15,0 6 3 16,3-3 0-16,-3 9 1 16,6 1 0-16,-3 1-3 15,12 8 2-15,-9 0 3 16,20 12 3-16,-8-1 0 0,6 15 2 16,-6-3 0-16,2 12 1 15,-8-9-7-15,3 0 0 16,-6-3-1-16,-3-2 0 15,-3-3-25-15,-3-2-8 16,0-3-73-16,0 5-32 16,-4-2-89-1</inkml:trace>
  <inkml:trace contextRef="#ctx0" brushRef="#br0" timeOffset="129997.842">23712 6591 392 0,'-9'-13'145'0,"9"10"-112"0,-6-8 30 16,0 9 7-16,6-4-9 15,-9 1-2-15,9 0-17 16,-3 2-6-16,0 3-21 16,3 8-5-16,3 5-2 0,0 3-2 15,6 8 1-15,-3 8-4 0,0 13-2 16,3 5-14-16,6-2-4 16,-3-3-20-16,0-11-9 15,-3-5-37-15,-1-5-15 16,1-6-71-1,6-10-70-15,-3-13 92 16</inkml:trace>
  <inkml:trace contextRef="#ctx0" brushRef="#br0" timeOffset="130239.526">23974 6548 480 0,'-3'-5'178'0,"3"5"-138"0,0 0 22 0,0 0-1 16,0 0-22-16,-6 3-5 15,6 2-8-15,-9 6-3 16,3 5-12-16,-9 10 0 0,-6 30 0 16,0 20-4-16,-17 4-2 0,-13 2-5 15,-2 26-2-15,2-5-8 16,9-15-4-16,10-14-19 16,8-16-8-16,3-13-37 15,18-11-14-15,12-10-76 16,15-19-32-16,17-20 51 15</inkml:trace>
  <inkml:trace contextRef="#ctx0" brushRef="#br0" timeOffset="130537.895">24102 6935 524 0,'0'-3'195'0,"0"3"-152"0,-6 0 13 0,3 3-7 15,-3-1-25-15,3 4-5 16,-9 2-12-1,-3 2-5-15,-6 3-1 16,1 1-1-16,2 4 2 0,-3-2-1 0,0 3-1 16,12-1 1-16,-3 1-1 15,12 2 2-15,9 0 1 16,12 0-1-16,27-2 1 16,5-6 0-16,7-3 1 15,-10-7-5-15,-8-6 1 16,0-2-11-16,-13 0-3 15,1 0-22-15,-9-1-9 16,-3 1-31-16,-9 0-15 0,-6-1-59 16,3 6-27-16,-6-2 36 15</inkml:trace>
  <inkml:trace contextRef="#ctx0" brushRef="#br0" timeOffset="130689.745">24138 6940 524 0,'-21'-8'198'0,"18"13"-154"0,-3 11 11 16,6-3-3-16,0 6-24 16,6 7-4-16,-3 25-23 15,-3 25-10-15,9 1 4 16,0-5-56-16,2-6-21 0,1 18-152 16</inkml:trace>
  <inkml:trace contextRef="#ctx0" brushRef="#br0" timeOffset="134060.666">20033 4845 272 0,'-3'-8'101'0,"3"8"-78"0,-6-6 39 0,6 6 15 16,-3-2-18-16,3-1-4 16,-3 0-15-16,0 1-5 15,0-4-19-15,0 4 3 0,0-4 4 16,0 4-1-1,0-1-1-15,3 1-3 0,0 2-1 16,0 0 4-16,-3 13 1 16,3-3-3-16,0 59 1 15,0-13-5-15,-3 50-1 16,3-24-8-16,0 37-2 16,0-27-4-16,6 43-1 0,-3-34 1 15,6-1 2 1,-3-20-3-16,0-9 0 15,0-10 1-15,-6-11 2 0,0-10-8 16,-3-8-3-16,0-6-26 16,-3-7-10-16,0-6-45 15,3-13-20-15,0 0-33 16,3-48-13-16,0 9 10 16</inkml:trace>
  <inkml:trace contextRef="#ctx0" brushRef="#br0" timeOffset="134486.228">20048 4892 424 0,'-30'-24'159'0,"30"24"-124"0,-27-8 4 0,24 8-6 16,-6-2-16-16,3-1-2 16,-3 0-2-16,3 1 1 15,-3 4-7-15,0 1 0 0,-5 18 3 16,2-2 5-16,-3 36 5 15,3-7-4-15,-3 2 1 16,3-10-6-16,3-6-1 16,0-5-6-16,3-7-3 15,3-4 0-15,3-13 1 16,0 1-1-16,9-35-1 16,-3 5-2-16,6-21 1 15,-3 8-1-15,-3-3 0 16,0 6 6-16,-3 2 2 15,0 8 6-15,3 6 5 16,0 2-9-16,12 10-4 16,-4 1 12-16,16 18 6 0,-6-2-8 15,6 21-3-15,-3-3-7 16,2 3-1-16,-5-6-10 16,0 0-5-16,-3-4-30 15,0-4-10-15,-3-2-103 16,8-5-44-16,-2-3 4 15</inkml:trace>
  <inkml:trace contextRef="#ctx0" brushRef="#br0" timeOffset="135103.829">21604 4948 324 0,'-9'-21'121'0,"9"21"-95"0,-6-16 47 16,6 13 12-16,-2-2-22 16,-1-1-9-16,0-1-20 15,0 1-7-15,0 1-16 16,3 0-2-16,0 2 1 0,0 0-2 0,3 6 1 16,0 0 8-1,3 50 4-15,-4-8 4 0,4 39 2 16,-3-15-12-16,3 53-6 15,-3-27-6-15,3 48-3 16,-3-35 1-16,3-2 1 16,0-24-1-16,0-5-1 15,-3-14-4-15,0-7-2 16,0-11-11-16,-3-8-1 16,0-8-29-16,0-10-11 15,0-4-41-15,0-15-17 16,0 0-81-1</inkml:trace>
  <inkml:trace contextRef="#ctx0" brushRef="#br0" timeOffset="135582.478">21682 4860 340 0,'-9'-13'129'0,"9"13"-100"0,-9-5 29 16,9 5 5-16,-3 0-22 16,0 0-6-16,-3 5-15 15,0 0-2-15,-6 9-11 16,3-4 9-16,-9 22 4 0,3-6 5 16,-8 22 2-16,2-11-1 0,-3-2-1 15,6-6-10-15,3-6-2 16,3-1-7-1,6-9-4-15,0-3-4 16,15-23 1-16,-3 0-6 0,9-21-3 16,-3 4-1-16,6-4 1 15,-3 5 6-15,0-3 2 16,-3 6 8-16,0 2 4 16,-4 3 1-16,1 5 3 15,0 3 4-15,6 10 3 16,-3 0-2-16,15 17-2 15,-6-4-7-15,14 25-4 16,-5-6-1-16,6 10 1 0,-6-7-3 16,0-3-2-16,-7-5-3 15,-2-3 1-15,-3-2-19 16,-3-3-7-16,-3-3-59 16,3-3-24-16,-6-2-130 15</inkml:trace>
  <inkml:trace contextRef="#ctx0" brushRef="#br0" timeOffset="140974.54">19893 6578 540 0,'-21'-16'203'0,"21"16"-158"0,-9-3 3 15,9 3-11 1,0 0-23-16,0 0-3 0,3 8-3 16,0-3 0-16,3 11-4 15,0-3-3-15,3 19 0 0,0-5-12 16,3 10-5-16,-3-6-36 16,5-4-16-16,-2-6-38 15,12-26-16-15,-6 2-60 16</inkml:trace>
  <inkml:trace contextRef="#ctx0" brushRef="#br0" timeOffset="141168.897">20265 6469 556 0,'0'0'206'0,"0"0"-160"0,-6 13 15 16,6-10-2-16,-3 13-28 0,0-3-5 16,-12 16-16-16,3-5-4 15,-35 58-4-15,11-16 1 0,-21 24 2 16,13-21-11-16,-4 39-5 15,9-23-28 1,7-8-10-16,8-16-46 0,9-19-16 16,3-5-87-1,21-45-63-15,0 0 116 16</inkml:trace>
  <inkml:trace contextRef="#ctx0" brushRef="#br0" timeOffset="141409.513">20238 6932 548 0,'0'0'206'0,"0"0"-160"0,-9 21 4 0,9-15-9 0,-6 4-24 0,0 1-4 16,-9 2-8 0,3-2-4-16,-14 4 0 15,2-1-4-15,0 1 2 0,3-1 3 16,12 7 1-16,3-3-1 16,18 17 1-16,0-6-2 15,12 5-1-15,-6-5-6 16,6-5-1-16,-4 0-24 15,7-11-7-15,-6-2-35 16,3-11-14-16,-3 0-69 16,-3-13-29-16,-4 2 39 15</inkml:trace>
  <inkml:trace contextRef="#ctx0" brushRef="#br0" timeOffset="141558.313">20259 7067 456 0,'-12'-8'170'0,"12"8"-132"0,0 5 27 0,0-5 4 15,0 8-21-15,0 0-3 16,0 29-24-16,0-5-8 16,3 26-8-16,0-10-24 0,3 2-9 15,-3-13-74-15,15 0-34 16,-3-5-77 0</inkml:trace>
  <inkml:trace contextRef="#ctx0" brushRef="#br0" timeOffset="141949.341">21619 6546 504 0,'-6'-16'187'0,"6"16"-146"0,-3 5 4 0,3-5-6 15,3 11-14-15,-3-1 3 16,3 12-14 0,0-4-3-16,0 16-7 0,0-4-9 0,0 9-5 15,0-4-36-15,0-4-17 16,0-4-56-16,6-17-22 16,0-2-38-1</inkml:trace>
  <inkml:trace contextRef="#ctx0" brushRef="#br0" timeOffset="142143.211">22033 6501 556 0,'-12'32'209'0,"12"-32"-163"0,-27 39 18 0,24-31-2 0,-17 19-32 0,5-6-8 16,-27 48-14 0,9-14-4-16,-8 22-2 15,5-16-4-15,0 37-1 0,6-19-18 16,7 0-7-1,2-15-36-15,6-6-14 0,3-13-49 16,12-16-20-16,0-5-39 16</inkml:trace>
  <inkml:trace contextRef="#ctx0" brushRef="#br0" timeOffset="142383.042">22030 6988 548 0,'-3'-6'206'0,"3"6"-160"0,-15 3 4 0,15 0-7 15,-12 2-25-15,3 0-4 16,-17 6-9-16,-1-3-4 16,0 5 0-16,6-2-4 0,12 4 0 0,3-1 4 15,21 9 1 1,-3-4 2-16,15 13 0 16,-3-6-2-16,5 3 1 15,-5-5-11-15,6-3-4 16,-3-2-21-16,0-6-8 15,-4-2-37-15,-5-6-14 16,-3-2-120 0</inkml:trace>
  <inkml:trace contextRef="#ctx0" brushRef="#br0" timeOffset="142564.508">22093 7004 508 0,'-6'-6'189'0,"6"6"-147"0,-3 13 26 15,3-10 3-15,0 13-32 16,0-3-9-16,-3 45-18 16,0-13-6-16,0 19-4 15,0-11-26-15,3 0-9 0,0-8-73 16,0 16-32-16,0-14-82 16</inkml:trace>
  <inkml:trace contextRef="#ctx0" brushRef="#br0" timeOffset="151800.254">21012 11250 452 0,'-63'-8'167'0,"63"8"-129"0,-47-13 26 15,41 13 2-15,-6-5-23 16,3 2-7-16,3-2-17 16,0-1-5-16,15-4-8 15,0 2 3-15,24 0 3 0,-6 3-8 16,8-1-2-16,-5 1-7 15,6 0-1-15,-9-1-17 0,5 1-5 16,-5 3-39 0,0-1-16-16,0 0-50 15,-12 6-18-15,-4 0-8 16</inkml:trace>
  <inkml:trace contextRef="#ctx0" brushRef="#br0" timeOffset="152126.83">21089 11208 340 0,'-47'-13'126'0,"47"13"-98"0,-54-3 28 0,48 3 4 15,-12 3-12-15,3-3-4 16,-2 7-7-16,2 1-1 16,0 14-20-16,3-4 4 0,3 19 1 15,0-8 0-15,3 11-1 16,3-6-4-16,0 38-2 16,0-14-6-16,3 11-3 15,0-14 2-15,0-2 0 16,0-10-1-16,3-6 1 0,0-8 0 15,3-5 1-15,0-1-2 16,6-7-1-16,0-3-1 16,12-2 2-16,-3-3-1 15,11-3 0-15,-5-2-6 16,6-3 1-16,-6 0-5 16,5-3 1-16,-5 1-20 15,12-4-9-15,-9 4-43 16,-1-6-16-16,-2 2-71 15,-6-12-31-15,-3 5 34 16</inkml:trace>
  <inkml:trace contextRef="#ctx0" brushRef="#br0" timeOffset="152293.224">20839 11546 572 0,'-50'-2'211'0,"50"2"-164"0,-3-3-6 0,3 3-14 15,21 0-23-15,-4 0-5 16,37-3-13-16,-9 1-6 16,29-3 11-16,-14 2-80 0,44-5-34 15,-24 3-87 1</inkml:trace>
  <inkml:trace contextRef="#ctx0" brushRef="#br0" timeOffset="152592.32">21673 11107 512 0,'-21'0'192'16,"21"0"-149"-16,-15 3 10 0,15-3-7 0,-3 0-24 15,0 0-4-15,-6 2-5 16,0 1-1-16,-9 10-6 15,4-2 3-15,-10 37 1 0,6-11-1 0,6 16 0 16,3-11-5 0,15 29-3-16,-3-15 0 15,15 23-1-15,-3-15-16 16,14-6-4-16,-5-10-32 0,24-9-12 16,-9-7-81-16,8-16-33 15,-8-3-3 1</inkml:trace>
  <inkml:trace contextRef="#ctx0" brushRef="#br0" timeOffset="153098.286">21685 11128 524 0,'-15'-8'198'0,"15"8"-154"0,0 0 9 0,0 0-4 0,6 11-21 16,0-3-4-16,15 32-11 15,-4-6-6 1,16 11-4-16,-6-11-16 0,9 1-4 0,-7-6-26 16,1-5-11-16,-3-3-17 15,0-11-7-15,-3-2-1 16,-4-18-1-16,-2 2 30 16,3-32 15-16,-3 8 52 15,0-2 23-15,-3 5 30 16,-3 5 14-16,-3 3-6 15,-3 5-2-15,0 3-29 16,-6 13-11-16,0 0-24 16,-6 24-8-16,0-3-16 15,-6 11-6-15,3-6-1 16,-3 1 1-16,3-6 5 16,-3-3 6-16,0-2 6 0,3-3 5 15,0-2 10-15,3-3 3 16,0-3 3-16,3 3 2 15,3 0 1-15,3 5 3 16,0-2-5-16,6 7-1 16,-3-2-9-16,3 16-2 15,-3-6-5-15,0 19-1 16,0-8-8-16,0 6-4 16,0-9-39-16,0-5-19 15,0-5-100-15,6-16-44 16,0-3 22-1</inkml:trace>
  <inkml:trace contextRef="#ctx0" brushRef="#br0" timeOffset="153359.279">22093 11105 516 0,'-3'-8'192'0,"3"8"-149"0,6-6 1 15,-6 6-9-15,8 3-18 16,1 0-2-16,18 10-2 15,-6-3 1-15,24 30-7 16,-10-5 9-16,7 15 6 0,-6-11 0 16,-3 6-1-16,-10-8-5 15,1 27-2-15,-6-14-6 16,-12 24-3-16,-3-13-7 16,-15 0-1-16,0-13-21 0,-27-3-7 15,10-8-57-15,-10-11-25 16,9-2-126-1</inkml:trace>
  <inkml:trace contextRef="#ctx0" brushRef="#br0" timeOffset="153699.487">22584 11446 488 0,'-30'3'184'0,"30"-3"-143"0,-9 0 32 16,9 0 5-16,0 0-40 15,0 0-10-15,3-3-14 16,0 0-4-16,12-2-6 16,-3 2-7-16,26-2-1 0,-8 2-9 15,15-2-4-15,-9 0-31 16,8-3-11-16,-14 3-58 16,6-1-23-16,-9 1-49 15</inkml:trace>
  <inkml:trace contextRef="#ctx0" brushRef="#br0" timeOffset="153898.682">22566 11517 572 0,'-15'0'211'0,"15"0"-164"0,-3 3-8 0,3-3-15 16,6 0-22-16,0 0-3 15,24 0-33-15,-4 0-15 16,28 3 25-16,-9-1-94 0,17 1-36 16,-14 0-30-1</inkml:trace>
  <inkml:trace contextRef="#ctx0" brushRef="#br0" timeOffset="154423.703">23438 11240 332 0,'-12'-24'126'0,"12"24"-98"0,-3-16 21 16,3 16 4-16,0-3-7 16,0 1 2-16,-3 2-6 15,3 0-4-15,-3 0-21 0,0 0 1 0,-6 5 0 16,3 0-8-16,-6 8-3 15,3-2-2-15,1 13 1 16,-4-3-1-16,0 11 2 16,0-6-2-1,3 3 2-15,3 0-2 0,9 3 0 16,-3-5-1-16,12 12 2 16,-3-7-3-16,12 8 0 15,-7-9-1-15,16-9 1 16,-9-4-7-16,24-21 1 15,-10 1-8-15,10-11-1 16,-12-1-6-16,-3-4-2 16,-7 2 9-16,-11-11 5 15,-3 6 3-15,-12-21 1 0,-3 8 6 16,-17-11 2-16,5 5 4 16,-12 6 4-16,9 4-2 15,-9 4 3-15,6 5-4 16,-2 2-1-16,5 3-6 15,-3 3-3-15,6 3 0 16,0 2 1-16,3 2-19 16,7 4-8-16,-1-1-49 15,9 8-22-15,0 1-118 16</inkml:trace>
  <inkml:trace contextRef="#ctx0" brushRef="#br0" timeOffset="154604.9">24021 11462 636 0,'-23'5'239'0,"23"-5"-186"0,-6 3-21 0,6-3-22 15,0 0-69-15,0 0-23 0,-6-3-167 16,6 0-75-1</inkml:trace>
  <inkml:trace contextRef="#ctx0" brushRef="#br0" timeOffset="183805.844">11728 15401 4 0,'15'-13'0'0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41:20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 5353 384 0,'-30'-11'143'0,"30"11"-112"0,-23-8 32 0,20 8 5 15,0-3-26-15,0 1-9 16,3-1-13-16,0 0-3 16,0 3-10-16,0 0 2 0,3 0 2 15,0 0 2-15,3 8 3 16,-3 0-5-16,0 16 1 15,2-3-5-15,-5 22-2 16,0-12 0-16,0 9 1 16,0-8 1-16,0 0 1 15,0-6-2-15,9-2-1 16,0-3-3-16,12-2 1 16,-3-4-2-16,6-1 2 15,-3-4-2-15,11-5 2 0,-5 1-4 16,21-4 0-16,-9 1 1 15,8-3 0-15,-8 0 0 16,0-3 0-16,-7 1-3 16,-5-4 2-16,-6 1-1 15,-9-11-2-15,-3 3 0 16,-15-32 0-16,0 8-2 16,-21-13-1-16,3 10 1 15,-6-8 2-15,10 6 4 16,-7-13 2-16,6 10 0 15,3-14-2-15,3 12 1 16,9-6-1-16,0 11-3 0,12-1 2 16,0 9-1-16,24 5 0 15,-9 5-3-15,21 5 1 16,-4 6-5 0,-2 18-1-16,0 1-2 0,-4 23 0 15,-2-8 4-15,0 16 5 16,-6-8 2-16,-3 8 3 15,-4-8 5-15,-5 8 4 16,-3-5 0-16,-6 24 1 16,0-11 2-16,-3 13 4 15,0-13-6-15,0 2 1 16,0-10-8-16,0-5-1 16,0-5-2-16,3-4-2 0,0-1 1 15,6-4 1-15,0-5 1 0,15 1 1 16,0-4-2-1,17 1-2-15,-2-1-2 16,6-2 1-16,-7 0 1 16,1-2 2-16,-9-1 1 15,0-3 3-15,-7-2-1 16,-2 0 2-16,-3 0 2 16,-6-5 2-16,0 0-5 15,-6-6-4-15,-3 3-4 16,-9-7-1-16,0 1-14 15,-21-12-6-15,3 5-74 0,-8-14-34 16,5 6-104 0</inkml:trace>
  <inkml:trace contextRef="#ctx0" brushRef="#br0" timeOffset="451.108">3604 5244 472 0,'-47'-5'178'0,"47"5"-138"0,-24-3 19 16,21 3 1-16,0 0-21 15,0 0-5-15,3 0-17 16,0 0-6-16,18 0-7 15,-3 0 10-15,17 0 6 0,-5 0-8 16,9 0-2-16,-6 0-8 16,2-3-2-16,-5 1-2 0,0-1-2 15,-6 1-8-15,0-1-5 16,-4 0-16 0,-2-2-6-16,-3 2-41 15,0 1-18-15,-6-1-117 16</inkml:trace>
  <inkml:trace contextRef="#ctx0" brushRef="#br0" timeOffset="721.797">3601 5366 500 0,'-39'5'187'0,"39"-5"-146"0,-11 0 15 0,11 0-1 0,0-3-22 16,3 1-4-16,14-4-8 15,-2 4-3-15,18-1-10 16,-6 1-1-16,9 2 0 0,-7 0-1 16,4 0-1-16,-6 0-3 15,3 0 1 1,-7 0-2-16,1 0-1 0,0 0-4 16,-9 0-2-16,0 0-17 15,-9-3-8-15,0 0-76 16,-3 1-32-16,0-1-83 15</inkml:trace>
  <inkml:trace contextRef="#ctx0" brushRef="#br0" timeOffset="1682.302">4795 4868 452 0,'0'-2'170'0,"0"2"-132"0,0 5 11 0,0-5-4 16,3 0-21-16,0 0-1 16,3-3-9-1,0 1-4-15,3-6-5 0,-3 2 1 0,0-4 0 16,-3 2 2 0,-3-5 2-16,0 2-3 15,-6-2-2-15,3 2-5 0,-6-2 0 16,0 2-2-16,-9 6 0 15,3 3 2-15,-15 4 0 16,6 1 2-16,-11 2 1 16,5 0 3-16,-9 3 3 15,9 0 0-15,7 3 0 16,2-3-5-16,9 5-1 16,3 0-3-16,21 14-1 15,-3-3-1-15,15 18 0 16,-4-8 2-16,4 11 2 0,-3-10-1 15,0-1 2-15,-6-5 2 16,-6 3 2-16,0-6-1 16,-9-2-1-16,0-3-3 15,-15 1 1 1,3-7-2-16,-24 1 2 0,9-3-2 16,-8-5 2-16,5-2-4 15,3-1 0-15,3-2 1 16,3-1 0-16,4 1-3 15,8-3 2-15,0 0-1 16,15 0-2-16,-3 0 3 0,20 0 0 16,-5 0-2-1,12 3 2-15,-6-1 1 16,0 6 2-16,-3-3 5 0,-4 14 6 16,-2-3-3-16,-3 29 0 15,-3-5-2-15,-3 7 2 16,0-7-5-16,3 5-1 15,-6-8-2-15,6 8 1 16,0-8-4-16,3 3-2 16,0-9-5-16,6-7 0 15,-4-3-25-15,10-21-8 16,-3 0-100-16,21-18-45 16,8-27-25-1</inkml:trace>
  <inkml:trace contextRef="#ctx0" brushRef="#br0" timeOffset="2462.345">5221 5305 500 0,'-6'0'187'0,"6"0"-146"0,0 0 0 0,0 0-9 15,3-3-17-15,0 1 2 0,2-6-1 16,-2 0-1 0,6-8-7-16,0 3-1 0,3-14 3 15,-3 6-6-15,3-13-2 0,-3 7 3 16,0-5 1 0,0 6 4-16,-3-1 1 15,-3 6 1-15,0 0 0 16,0 3 0-16,-3 2 0 15,0 3-2-15,0-1 1 0,0 6-4 16,-3 6 1-16,0-1-5 16,-3 16 0-16,3 3-3 15,0 21-1-15,0-8 1 16,3 11 2 0,0-8-3-16,9 7-2 0,-3-7 2 15,6 13 0-15,-3-8 1 16,3 11 2-16,-4-11-1 15,1 3 2-15,-3-6-4 16,-3-5 0-16,0-5-1 16,-9-3 0-16,3-2-3 15,-9-4-1-15,4-1 0 16,-7-1 2-16,0 0 4 0,-3-2 2 16,3-3 0-16,-6 0 1 15,6 0 4-15,-3-3 4 16,4 0-6-16,2 0-3 15,3-2-1-15,9-3-1 16,0 0 0-16,12 0 0 16,-3 0 0-16,26-3 0 15,-5 1 0-15,21-1 0 16,-10 0 0-16,4 1 0 16,-6-1-9-16,-7 3-4 15,-5 0-37-15,-6 0-18 16,-3 0-193-1</inkml:trace>
  <inkml:trace contextRef="#ctx0" brushRef="#br0" timeOffset="5766.873">5986 5681 540 0,'-9'8'203'0,"9"-8"-158"0,0 5-3 15,0-5-13 1,9 5-17-16,-4-2 1 0,7 2-6 16,0 0-2-16,0 1-2 15,-3-1 8-15,0 3 6 0,-3-3-3 16,-6 6 0-16,0-3-8 15,-18 10-2-15,3-2-33 16,-23 11-13-16,5-6-80 0,-9-5-36 16,-20-6-53-1</inkml:trace>
  <inkml:trace contextRef="#ctx0" brushRef="#br0" timeOffset="6741.103">6498 5204 452 0,'-33'-5'167'0,"33"5"-129"0,-42-11 24 16,36 11 3-16,-9-5-21 15,3 0-2-15,0-6-23 16,4 3-7-16,8-13-7 16,0 3-2-16,17-9 1 0,-2 6-2 15,15 10-2-15,-3 1 1 16,15 18 1-16,-10-3-3 15,28 16 0-15,-13-5-4 16,10 5 1-16,-12-2-3 0,-4-1 2 16,-8-2 3-16,-6 3 3 15,-6-3 0-15,-12 2-1 16,-3-2-4-16,-21 8-2 16,3-6 0-16,-18 14 2 15,3-8 4-15,-6 8 2 16,7-6 8-16,-7 6 6 15,6-8 1-15,0 0-1 16,4-3 0-16,2-3 0 16,6-2-6-16,6-3-2 15,0-2-2-15,12-1 1 16,0-2-2-16,15 3 0 16,-3-3-3-16,23 0-2 0,-5 0-6 15,15-3-4 1,-10-2-30-16,4-3-13 0,-6 0-114 15,5-6-49-15,-8 4 15 16</inkml:trace>
  <inkml:trace contextRef="#ctx0" brushRef="#br0" timeOffset="6952.191">7337 5575 580 0,'-3'8'217'0,"3"-8"-169"0,3 16-13 16,0-14-17-16,0 6-15 0,0-3 1 15,-3 6-7-15,0-3 0 16,-12 5 1-16,0-2-30 16,-18 5-11-16,7-3-90 15,-10 11-39-15,-27 7-17 16</inkml:trace>
  <inkml:trace contextRef="#ctx0" brushRef="#br0" timeOffset="9445.111">7977 4882 828 0,'0'0'0'0,"-3"-3"1"15,3 3 3-15,6 0 0 16,-3 0 2-16,18 3-1 16,-3-1 0-16,23 9-3 15,-5-3-2-15,9 16 3 0,-10-6-2 16,-2 14 2-16,-6-8 0 15,-6 5 3-15,-3-3-3 16,-15 1-2-16,0-4 2 16,-27 1 0-16,3-5 5 15,-18 2 3-15,6-5 0 16,-2 0 1-16,5-3-6 16,0-2-2-16,6-1 2 15,7-2 1-15,2 0-3 16,6-3-1-16,3 1-3 15,9-1-1-15,0 0 1 0,29 6 2 16,-5-3-1-16,21 13-1 16,-9-5 1-16,8 15-1 15,-8-4 0-15,0 10 0 16,-7-11 0-16,-2 4 0 16,-6-7 0-16,-6 6 2 15,-3-5 3-15,-12 0 2 16,0-3-1-16,-12 0 1 15,3-2-4-15,-27-1 0 16,6-2 1-16,-23-2 2 0,8-4-5 16,-3 1-3-16,10-3-2 15,2-3 0-15,6 0-19 16,6-5-10 0,3 0-56-16,15-2-25 15,0-1-116-15</inkml:trace>
  <inkml:trace contextRef="#ctx0" brushRef="#br0" timeOffset="9624.389">8781 5548 456 0,'26'21'170'0,"-26"-21"-132"0,6 32 38 16,-3-26 9-16,-3 7-32 16,0-3-7-16,-12 6-27 15,4-3-10-15,-19 6-6 16,3-6-11-16,-15 6-5 0,7-3-48 0,-4-3-23 15,6 0-113 1,15 0-92-16,9-2 110 16</inkml:trace>
  <inkml:trace contextRef="#ctx0" brushRef="#br0" timeOffset="9864.441">9174 5659 536 0,'-27'0'200'0,"27"0"-155"0,-15 6-2 15,15-4-12-15,0-2-48 16,0 0-14-16,9 0-89 15,0 0-37-15,9-5-31 16,8-8-10-16</inkml:trace>
  <inkml:trace contextRef="#ctx0" brushRef="#br0" timeOffset="9999.789">9575 5670 520 0,'0'11'192'0,"0"-11"-149"0,6 5-17 15,-6-5-16-15,9 0-69 0,-3 0-23 16,9-3-120-16,-3 3-49 16</inkml:trace>
  <inkml:trace contextRef="#ctx0" brushRef="#br0" timeOffset="10134.796">9962 5694 492 0,'0'5'184'0,"0"-5"-143"0,6 3-14 0,-6-3-17 16,9 0-51-16,-3 0-17 16,12-3-139-16,-3 0-58 15</inkml:trace>
  <inkml:trace contextRef="#ctx0" brushRef="#br0" timeOffset="10271.265">10293 5675 424 0,'-3'8'159'0,"3"-8"-124"0,0 6 13 15,0-6-2-15,0 0-51 16,0 0-16-16,6 0-118 16,0 0-50-16,12-6 38 15,5-7 25-15</inkml:trace>
  <inkml:trace contextRef="#ctx0" brushRef="#br0" timeOffset="10389.079">10665 5704 396 0,'-3'8'148'0,"3"-8"-115"0,3 6 0 0,-3-6-8 16,3 0-79-16,0 0-32 16,6 0-74-16,-3 0-30 15</inkml:trace>
  <inkml:trace contextRef="#ctx0" brushRef="#br0" timeOffset="10479.124">10861 5686 456 0,'6'3'170'0,"-6"-3"-132"0,-3 2 11 0,3-2-2 16,0 0-79-16,0 0-29 15,0-5-140-15,0 2-59 16</inkml:trace>
  <inkml:trace contextRef="#ctx0" brushRef="#br0" timeOffset="33269.86">11439 5696 308 0,'-12'-10'115'0,"12"10"-89"0,-3-5 32 15,3 5 8-15,0 0-22 16,0 0-7-16,0 0-22 15,0 0-10-15,0 0-3 16,0 0-5-16,0 0 2 0,0 0-52 16,0 0-24-16,0 0-93 15</inkml:trace>
  <inkml:trace contextRef="#ctx0" brushRef="#br0" timeOffset="33395.949">11653 5681 324 0,'-3'8'123'0,"3"-8"-95"0,0 7-22 0,0-7-16 16,3 3-114-16,0-3-47 15,15-5 76-15,9-8 39 16</inkml:trace>
  <inkml:trace contextRef="#ctx0" brushRef="#br0" timeOffset="33540.08">12070 5749 380 0,'0'11'143'0,"0"-11"-112"0,6 5-1 0,-6-5-10 16,6 3-37-16,0 0-13 0,3-3-120 15,0 0-53 1,9 2 93-16,5-4 45 0</inkml:trace>
  <inkml:trace contextRef="#ctx0" brushRef="#br0" timeOffset="34439.831">12912 4802 400 0,'-20'-8'148'0,"8"6"-115"0,-6-6 15 0,12 8-2 0,0-3-17 16,0-2-2-16,3-1-7 15,3-2-3-15,3-2-9 16,3-3-1-16,3-3 0 0,3 3 1 15,0 2 0 1,2 8-4-16,1 6-3 0,0 8-3 16,3 2-1-16,3 0 4 15,3 0 1-15,0 3-3 16,-1-3 1-16,-2 1 0 16,0-4 0-16,-6-2-3 15,-3 0 2-15,-6-3 7 16,-6 3 4-16,-6 0 1 15,-6 3 1-15,-3 2-4 16,0 6 0-16,-3 4-5 0,3 6 0 16,1 9-1-16,8-9-2 15,0-6 1-15,3 9 1 16,0-5 1-16,6-1 1 16,0-2-2-16,9-3-2 15,-1-2 1-15,10-4 1 16,-3-1-1-16,3-4-1 15,3 4 1-15,-9-7-1 16,-3-1-3-16,-6 2 2 16,-3-3 1-16,-3 6 2 15,0-1-6-15,0 14 1 16,0-3-1-16,5 27 2 0,1-9 1 16,9 12 1-16,-3-14 0 15,-3 0 2-15,0-8 8 16,-9 0 3-16,0-5 5 15,-15 0 1-15,3-6-8 16,-9 1-4-16,4-3-4 16,-7-3-3-16,3-3-13 15,-3-2-4-15,6-2-26 16,-6-6-11-16,4 0-86 16,-13-3-36-16,-12-2-10 15</inkml:trace>
  <inkml:trace contextRef="#ctx0" brushRef="#br0" timeOffset="115435.827">17619 6935 400 0,'-9'-11'151'0,"9"11"-118"0,0-18 14 0,0 15-2 0,3-5-6 16,-3 0 4-16,0-2-11 16,0 2-4-16,0 0-16 15,0 0 1-15,0 2 3 0,0 4-4 16,0 10-2-16,0 0-5 16,0 18-4-16,0-5 6 15,0 14 5-15,0-6-4 16,3 42 0-16,-3-13-4 15,6 9-1-15,-3-12-1 0,2 1-2 16,1-14-2 0,0 0-1-16,0-7 6 15,0-3 3-15,0-6-6 16,-3-5-1-16,0-2-31 0,-3-9-12 16,0-2-61-16,-3-10-25 15</inkml:trace>
  <inkml:trace contextRef="#ctx0" brushRef="#br0" timeOffset="115782.762">17553 6964 488 0,'-21'-16'184'0,"21"16"-143"0,-9-13 8 0,9 13-7 0,0-11-27 16,0 3-6-16,6-16-8 15,0 6-2-15,18-9 1 16,-3 6-3-16,26 8 2 16,-5 2-1-16,6 22 0 15,-10-3 2-15,1 18 0 0,-6-4 0 16,-3 7 2-16,-7-5 8 16,-5 2 3-16,-3-5 9 15,-9 6 6-15,0-6-9 16,-15 8-3-16,0-5-9 15,-23 2-3-15,5-5-4 16,-15-5-3-16,6-3-18 16,1-10-7-16,8 0-27 0,3-9-10 15,3 1-67-15,18-3-28 16</inkml:trace>
  <inkml:trace contextRef="#ctx0" brushRef="#br0" timeOffset="116443.959">18318 6951 360 0,'-15'0'134'0,"15"0"-104"0,-24 0 38 0,21 0 11 16,-3 0-13-16,0 0-4 0,1 0-24 15,2 0-9-15,6-6-17 16,0 4-5-16,11-4-1 0,-2 4-3 15,9-1-2-15,-3 3 0 16,6 0-1-16,-3 0-20 16,8-3-7-1,-2 1-24-15,3-3-10 0,-3-1-31 16,-6 4-15-16,-4-1-63 16,-5 11-34-1,-3-3 104-15</inkml:trace>
  <inkml:trace contextRef="#ctx0" brushRef="#br0" timeOffset="116607.325">18253 7070 512 0,'-24'-3'189'0,"24"3"-147"0,3-3 0 16,-3 3-10 0,15 0-21-16,-3 0-3 15,14 0-16-15,-2 0-8 16,18 0 9-16,-9 0-66 0,41-2-27 15,-14-1-101 1</inkml:trace>
  <inkml:trace contextRef="#ctx0" brushRef="#br0" timeOffset="117149.697">18964 6607 452 0,'-3'-16'167'0,"3"16"-129"0,-6-13 15 0,6 13 0 16,0-3-18-16,0 0 0 15,0 3-18-15,0 0-8 16,0 6-5-16,0-1 1 0,6 21 4 16,-3-2-1-16,6 45 1 15,-3-14-3-15,6 9-1 16,-3-16-3-16,3 12-2 0,-3-12-10 15,0 5-4-15,-1-8-24 16,-2-8-8-16,0-5-53 16,-3-16-24-1,0-3-67-15</inkml:trace>
  <inkml:trace contextRef="#ctx0" brushRef="#br0" timeOffset="118440.43">18872 6657 368 0,'-18'-19'140'0,"18"19"-109"0,-15-18 13 0,15 15 1 16,-3-5-15-16,0 3-2 16,3-8-8-16,0 2 0 15,6-7-11-15,-3 2-1 0,6-3 2 16,0 6-2-16,9 5 3 15,-3 0-2-15,17 13 2 16,-5 1-6-16,18 7-1 16,-10-2-2-16,7 2-2 15,-9 0 3-15,-3 6 2 16,-4-6 2-16,-8 13 1 16,-3-5 2-16,-12 27 4 15,0-11-8-15,-15 11-1 16,3-6-3-16,-9-5 1 0,4-8-2 15,-4-2 2-15,3-6-4 16,3-5-2-16,3-3-3 16,3-5-1-16,3 0-1 15,6-8 0-15,0 0-2 16,12-13-1-16,-3 2 3 16,12-10 3-16,-4 2-2 15,7 3 2-15,-6 3 1 16,0 13-1-16,-3 0 4 15,0 13 2-15,-3-2 6 16,-1 8 4-16,-2-4 2 16,0 4 5-16,-3-3 1 15,-3 2 1-15,0-2-3 16,-3-3 0-16,0 1-9 16,-3-4-5-16,0-2-2 15,0-3 1-15,0-2-3 0,3-6-2 16,0 3-3-16,0-5 1 15,0 0-4-15,3-3-1 16,0 3-4-16,3-3-1 16,0 2 1-16,3-2 3 15,0 1 5-15,-1-1 3 16,-2 2 4-16,-3 4 2 16,0-1 10-16,-6 3 3 15,0 0-5-15,0 8-2 16,0-3-5-16,0 6-1 15,0-3-3-15,9 2-1 16,0-2-1-16,12 0 0 0,-3-3 0 16,9 1 0-1,-4-4 0-15,1-2 0 16,-3 0 4-16,-3-5 3 0,-3 0-2 16,-9-6-2-16,0 1 0 15,-9-6 1-15,3 3-1 16,-6-3-1-16,0 2-2 15,0 9 1-15,3 0-4 16,3 5-1-16,0 0-4 16,15-3-1-16,-3 1-8 15,6-17 0-15,-4 3-1 16,4-18 2-16,-3 5 8 0,0-8 3 16,-3 5 5-16,-3-2 3 15,0 4 2-15,-3-9 1 16,-3 4 0-16,-3-7 2 15,0 5 3-15,0 5 2 16,0 6 1-16,0 13 0 16,0 2-6-16,0 22-4 15,0-4 3-15,0 15 4 16,0-4-1-16,3 24 3 16,0-7 3-16,0 26 3 15,0-11-5-15,3 3 1 16,-3-8-2-16,0-8 1 15,0-5 0-15,-3-6 0 16,0-5-4-16,0-5 0 0,0-3-7 16,0-10-3-16,0 0-6 15,3-14 0-15,0 1-9 16,5-4-4-16,-2 4 4 16,12 4 3-16,-3 1 3 15,9 10 2-15,-3 1 8 16,3 4 2-16,-7 1 18 15,-2 2 10-15,-3-2-6 16,-9 2-1-16,0-2-11 16,-12 2-2-16,0-3-18 15,-9 1-9-15,4-1-46 16,-4-2-21-16,3 0-117 16,6-8-93-1,0 0 112-15</inkml:trace>
  <inkml:trace contextRef="#ctx0" brushRef="#br0" timeOffset="118543.709">19934 7006 444 0,'-3'5'165'0,"3"-5"-129"0,-8 8 19 0,8-8-1 15,-3 3-84-15,0 0-31 16,3-6-139-16,0 3-59 16</inkml:trace>
  <inkml:trace contextRef="#ctx0" brushRef="#br0" timeOffset="118964.074">20232 6411 416 0,'6'-27'154'0,"-6"27"-120"0,21-21-5 0,-15 19-9 15,15-4-18-15,-3 4-1 16,17-1-19-16,-5 0-5 16,9-2 11-16,-10 0-36 0,1 2-14 15,-6 0-76 1,-12 14-47-16,-3-6 83 15</inkml:trace>
  <inkml:trace contextRef="#ctx0" brushRef="#br0" timeOffset="119279.314">20226 6461 428 0,'-6'21'159'0,"6"-21"-124"0,0 48 9 15,0-40-5-15,3 13-12 16,0-2 1-16,0 36-9 15,0-10-1-15,0 19-11 16,0-12 0-16,0 7 0 0,0-14 3 16,0 10 4-16,0-10 1 15,0-2 3-15,0-9-1 16,0-5 1-16,0-5 0 16,3-11-2-16,0-2-4 15,12-9 0-15,-3 1-5 16,14-3 1-16,-5 0-7 0,15-3-1 15,-9 1-11-15,2-4-5 16,-5 1-39-16,0 0-16 16,-6 0-93-16,-3-3-42 15,-4 0 24-15</inkml:trace>
  <inkml:trace contextRef="#ctx0" brushRef="#br0" timeOffset="119655.585">20792 6654 384 0,'-21'-5'143'15,"21"5"-112"-15,-15 0 8 0,15 0-4 16,-3 0-23-16,0 0-6 16,-3 0-2-16,0 0-1 0,-6 3-1 15,3-1 14-15,-9 4 6 0,4-4 14 16,-7 6 7-16,3-3-19 15,3 3-6-15,3-2-11 16,9 7-3-16,3-3-4 16,12 14-1-16,-3-5 1 0,9 13 0 15,-3-3 4 1,6 2 2-16,-7-4 9 16,4-1 2-16,-3-4 5 15,-6-1 1-15,0-3-4 16,-9 1-1-16,0-3-10 0,-6-1-5 15,0-1-20-15,-6-4-9 16,3-2-24-16,-3-5-11 16,3-1-53-16,6-7-25 15,0 0-50 1</inkml:trace>
  <inkml:trace contextRef="#ctx0" brushRef="#br0" timeOffset="119956.374">20866 6668 416 0,'12'-3'154'0,"-12"3"-120"0,9 26 43 0,-6-20 11 16,0 28-27-16,0-8-10 16,0 19-24-16,0-10-9 15,3-1-11-15,0-5-7 0,6-2-1 0,-3-6-4 16,5-5 1-16,-2-3-3 16,3-5 2-16,-3-3 1 15,3-10 2-15,-3 0 1 16,0-11 1-16,0 3 6 15,-3-1 4-15,0 4 6 16,0 12 2-16,0-2-7 16,-1 14-2-16,1-4-5 15,0 3-1-15,0-2-12 16,0 0-4-16,-3-3-49 16,3-3-19-16,-3 0-98 15,15-7-40-15,-6-1 47 16</inkml:trace>
  <inkml:trace contextRef="#ctx0" brushRef="#br0" timeOffset="120210.6">21438 6702 436 0,'-15'-16'165'0,"15"16"-129"0,-18-8 17 0,15 8-3 15,-6 0-22-15,3 0-3 16,-9 3-6-16,3-1-3 16,-9 12-8-16,4-4 1 0,-4 25 4 0,6-9-5 15,3 19 0 1,0-11-6-16,9 1-4 16,3-6-19-16,15 0-7 0,-3-5-36 15,18-3-14-15,-7-5-131 16</inkml:trace>
  <inkml:trace contextRef="#ctx0" brushRef="#br0" timeOffset="120605.854">21703 6699 340 0,'-33'3'129'0,"33"-3"-100"0,-15 3 15 0,15-3 3 16,-3 2-13-16,0-2-2 15,-3 5 6 1,3-2 3-16,-3 5-22 0,0 0 7 0,-6 13 4 16,3-5-3-16,-3 18-1 15,1-7-6-15,2 7 0 16,3-7-7-16,6 2-3 15,0-5-5-15,9 2-4 16,-3-5 0-16,5 0-1 0,-2-5 0 16,12-2 0-1,-3-4-5-15,12-7 1 16,-6-1-3-16,8-4 2 0,-5 2-4 16,3-6 1-16,-6 4-3 15,-3-3 0-15,-4-1-16 16,-8 1-6-16,0 0-44 15,-9-1-20-15,0 1-103 16</inkml:trace>
  <inkml:trace contextRef="#ctx0" brushRef="#br0" timeOffset="121035.811">21950 7009 472 0,'-18'2'176'0,"18"-2"-137"0,0 3 20 0,0-3-2 15,3 3-34-15,0-1-12 0,9-4-8 16,-3 2-3-1,3-8 0-15,-1 0-3 0,1-11 2 16,-3 6 1-16,0-11 0 16,-3 3-3-16,-3-5 0 15,0 5 4-15,-3-3 1 16,0 3 0-16,-6 2 1 16,0 3 7-16,-3 13 5 15,0 1 2-15,-3 28 1 0,3-7-3 16,4 13 1-16,-1-6-9 15,9 3-4-15,-3-5-24 16,8 0-9-16,-2-6-31 16,6-2-12-16,0-3-76 15,6-5-31-15,-3-2 15 16</inkml:trace>
  <inkml:trace contextRef="#ctx0" brushRef="#br0" timeOffset="121665.382">22399 6784 408 0,'3'-19'154'0,"-3"19"-120"0,-9-10 32 15,9 10 6 1,-6-5-28-16,0 2-10 16,-9-2-18-16,4-1-6 15,-13 1-6 1,6 2-1-16,-9 3 1 0,3 0 0 16,0 3 0-16,7-3-2 0,2 5-2 15,0-2-2-15,6 10-1 16,3-2 2-16,6 15 0 15,0-2-2-15,3 5 2 16,0-5 1-16,6 0 0 16,-3-3 0-16,0-3 2 15,0-2-1-15,-6 0-1 16,0-3 1-16,-6-2 1 16,3-3 1-16,-6-3 1 0,0 1-5 15,0-4 1-15,0 1-5 16,6-3 1-16,0 0-3 15,12-5 0-15,-3-1-1 16,24-10 0-16,-6 3 5 16,14-13 1-1,-8 2-1-15,0-5 0 0,0 5 2 16,-4 0 2-16,-2 3 0 16,-3-3-1-16,-3 8 1 15,-3 0 1-15,-3 3 10 16,-6 3 4-16,0 2-1 15,-4 2-1-15,1 4-6 0,-3-1-3 16,0 0-9-16,3 6-3 16,-3 0-3-16,3 13 1 15,0-3 3-15,3 13 3 16,0-2 4-16,0 3 4 0,-3-4 7 16,0 1 2-1,0-3 6-15,-3-2 4 16,0-3-3-16,-3 0-3 15,0-3-10-15,-6 0-5 16,3-2-13-16,-12-3-4 16,4-3-35-16,-19-5-15 15,6 0-99-15,0-32-45 16,6 6 25 0</inkml:trace>
  <inkml:trace contextRef="#ctx0" brushRef="#br0" timeOffset="122221.953">22861 6408 372 0,'-12'13'140'0,"12"-13"-109"0,3 8 27 0,-3-8 5 0,6 8-25 0,0-2-9 15,5 2-13 1,-5-3-6-16,9 0-5 16,-3 0-4-16,0-2 0 0,-3 0 1 0,0 2 1 15,-3-2 1-15,0 5 0 16,-3 0 2-16,6 5 3 15,-6 0-4-15,3 8-1 16,-3-2-2-16,3 18 1 16,-3-6-2-16,3 33-1 15,-1-11 3-15,4 2 0 16,-3-10 1-16,0-2 0 16,0-9 4-16,-3 1 5 15,0-9 2-15,-3-2 3 0,0-3 1 16,-3-3 3-16,0-2-1 15,-3-2-1-15,0-4-4 16,-6-2-2-16,4-3-6 16,-4-2-3-16,3 0-5 15,0-1-2-15,0-2 1 16,0 0 0-16,0 0-6 16,6 0 0-16,-3 0-30 15,3-2-11-15,0-1-103 16,0 3-46-16,0 0-6 15</inkml:trace>
  <inkml:trace contextRef="#ctx0" brushRef="#br0" timeOffset="122356.685">23227 7115 636 0,'-6'5'239'0,"6"-5"-186"0,-15 5-15 0,15-2-18 16,-3-6-59-16,0 3-16 15,-6-5-205-15,3 0-91 16</inkml:trace>
  <inkml:trace contextRef="#ctx0" brushRef="#br0" timeOffset="125314.647">20155 14708 460 0,'-6'-5'170'0,"6"5"-132"0,-6-3 7 0,6 3-7 0,0 0-10 15,0 0 1 1,0 0-8-16,0 0-2 16,0 8-11-16,0 0 1 0,3 34 2 0,0-7-2 15,0 18 2-15,0-11-2 16,3 35 2-16,-3-14-4 15,3 19 1-15,3 6-3 16,-4-20 0-16,1-12-6 16,-3-11 1-16,0-11-16 15,0-12-6-15,-3-4-31 16,0-7-14-16,0-3-37 16,-3-14-17-16,0-23-63 15</inkml:trace>
  <inkml:trace contextRef="#ctx0" brushRef="#br0" timeOffset="125628.709">20030 14756 460 0,'-27'-24'173'0,"27"24"-135"0,-9-19 10 0,9 17-5 16,3-3-25-16,0-1-5 15,18-2-8-15,-3 0-2 16,14 3-1-16,-5 0-2 0,12 5 1 15,-6 0-6-15,11 5-1 16,-5 0 3-16,3 17 1 0,-10-7 10 16,-8 22 5-1,0-5 9-15,-21 8 6 0,0-8-6 16,-18-1-1-16,6-4-8 16,-9-3 0-16,3-3-8 15,-5-5-1-15,2-3-9 16,-3-2-4-16,3-4-24 15,3-4-9-15,3 0-55 16,9-11-23-16,0 3-85 16</inkml:trace>
  <inkml:trace contextRef="#ctx0" brushRef="#br0" timeOffset="126034.645">21107 14581 380 0,'-12'-5'143'0,"12"5"-112"0,-12-3 5 0,12 3-4 16,-6 0-8-16,4 0 1 15,-10 3-3-15,3 0 1 16,-9-1-13-16,3 1 8 0,-15 2 4 16,6-2-2-16,-11 7 0 15,5-2-9-15,-3 6-2 16,6-4-1-16,-2 9 0 16,5-4 0-16,0 20 2 15,3-9-5-15,9 22-1 0,3-11-2 16,9 8-2-16,0-8 1 15,21 3-1-15,-3-9-16 16,30 1-6-16,-10-5-36 16,13-9-12-16,-9 1-72 15,11-11-31-15,-8-3 20 16</inkml:trace>
  <inkml:trace contextRef="#ctx0" brushRef="#br0" timeOffset="126261.62">21229 14668 492 0,'-18'0'184'0,"18"0"-143"0,-8 6 15 0,8-6-5 0,0 2-23 16,0 1-5-16,0 5-10 16,0 0-1-1,2 24-7-15,1-6-1 0,3 22 0 16,0-11-5-16,0 5-1 15,0-5-17-15,3 3-5 16,-3-8-52-16,9 2-20 0,-3-7-121 31</inkml:trace>
  <inkml:trace contextRef="#ctx0" brushRef="#br0" timeOffset="126485.271">21476 14989 520 0,'-15'-6'192'0,"15"6"-149"0,3-2 5 0,-3 2-8 16,9 0-21 0,-3 0-1-16,12 0-10 15,-3 0-5-15,9 2-2 16,-6 1-21-16,20 2-9 0,-5 1-58 15,21-6-24-15,-10 0-96 16</inkml:trace>
  <inkml:trace contextRef="#ctx0" brushRef="#br0" timeOffset="126950.218">22006 14960 220 0,'0'-14'82'0,"0"14"-64"0,3-24 44 16,-3 22 14-16,0-6 4 16,0 0 1-16,0-3-9 15,0 3-5-15,0 1-37 16,0 1 0-16,0 4 1 0,0-1-8 15,3 19-1-15,0-3-11 16,0 16-4-16,0-2-4 0,3 31 0 16,0-13-7-16,0 29-1 15,0-16-9 1,0 0-2-16,-3-10-20 16,0-6-7-16,0-7-39 0,0-9-15 15,0-2-99 1</inkml:trace>
  <inkml:trace contextRef="#ctx0" brushRef="#br0" timeOffset="127250.979">21929 14922 400 0,'-33'-18'148'0,"33"18"-115"0,-18-24 19 0,15 22 1 0,0-12-24 15,3 4-5-15,9-11-18 16,-3 2-6-16,18-2 0 15,-3 5-1-15,12 5 1 0,-10 1-5 16,16 10 1-16,-6 0 2 16,6 16 3-16,-7-3 15 15,-5 13 9-15,-3-4 12 16,-15 7 7-16,0-6-11 16,-18 4-2-16,3-6-20 15,-9 0-9-15,3-2-13 16,-9-6-6-16,6 0-29 15,-3-5-10-15,4 0-70 16,2-13-31-16,3 2-28 16</inkml:trace>
  <inkml:trace contextRef="#ctx0" brushRef="#br0" timeOffset="127610.512">22432 14594 452 0,'-6'0'170'0,"6"0"-132"0,9-2 11 15,-9 2-2-15,12 0-24 16,-3 0-2-16,9 5-13 16,-4 3-3-16,22 3-3 15,-6-3 7-15,18 15 4 0,-10-4 5 16,-2 23 3-16,-6-7 0 16,-15 12 2-16,0-7-9 15,-30 2-3-15,6-7-26 16,-18 2-10-16,6-8-48 15,-9-3-17-15,6-2-126 16</inkml:trace>
  <inkml:trace contextRef="#ctx0" brushRef="#br0" timeOffset="128632.236">22765 14235 304 0,'-9'-3'115'0,"9"3"-89"0,-6-3 8 0,6 3-4 0,0 0-14 15,0 0-2-15,0 0-8 16,0 0-2-16,0 0-2 16,0 0 7-16,6 6 6 0,-3-4-1 15,6 14 0-15,-3-3-2 16,0 16 0-16,3-5-2 15,-3 5 1-15,0-5 0 16,0 0 1-16,-3-6 5 16,0-2 1-16,0-2-1 15,0-9 0-15,0 0-7 0,0-15-2 16,-3-1-6 0,3-13-2-16,0 3 0 15,6-5 0-15,-3 4-5 0,6 1 1 16,-4 3 4-16,7-1 2 15,-3 3 0-15,3 3 1 16,-3 3 0-16,0 4 1 16,3 4 2-16,0 4 1 15,-3 1 5-15,3 7 5 16,-4 1 0-16,1 8 1 16,-3-4 2-16,-3 9 0 15,0-3-11-15,-6 1-3 16,6-4-11-16,-3-2-2 15,0-3-38-15,-3-5-15 0,0 0-85 16,9-11-36-16,0 1 9 16</inkml:trace>
  <inkml:trace contextRef="#ctx0" brushRef="#br0" timeOffset="128888.224">23271 14235 436 0,'-18'-3'165'0,"18"3"-129"0,-8 0 19 0,8 0 1 16,0 0-25-16,0 0-5 15,3 3-16-15,-1-1-6 16,10 1-3-16,0 0-10 0,6-1-2 15,-3 1-36-15,3-1-14 16,-6 1-75-16,9 0-30 16,-1-1 14-1</inkml:trace>
  <inkml:trace contextRef="#ctx0" brushRef="#br0" timeOffset="129098.766">23676 14129 472 0,'-15'2'178'0,"15"-2"-138"0,0 3 13 16,0-3-3-16,0 3-16 15,0-3 0-15,6 10-17 16,-3-2-5-16,0 11-8 16,0-3-7-16,0 23-3 0,0-4-28 15,3 10-13-15,-3-8-92 16,6-6-40-16,-6-4-2 15</inkml:trace>
  <inkml:trace contextRef="#ctx0" brushRef="#br0" timeOffset="131558.611">20333 12382 404 0,'-15'-7'151'0,"15"7"-118"0,-8-6 22 0,8 6 3 16,-3 0-21 0,0 0-4-16,3 0-15 15,0 0-4-15,0 3-8 16,0 0 0-16,3 15 4 0,0-2-4 0,8 58 2 15,-2-13-3-15,9 50 0 16,-3-24-3-16,12 19-2 16,-9-24 1-16,3-2-1 15,-4-17 0 1,-5-2 0-16,0-13-7 0,-9-11 0 16,0-3-10-16,-15-15-2 15,3-4 1-15,-11-12 1 16,2 0 5-16,-6-11 5 15,0 2 4-15,-3-12 2 16,3 5 7-16,-2-3 6 16,2 0 5-16,3 5 4 15,3 3-7-15,3 8-1 0,3 0-7 16,12 11-4-16,0 0 1 16,6 10 0-16,0-8 1 15,3 8 2-15,0-2-1 16,0 2 0-16,0-3 1 15,0-2 1-15,0-3-1 16,-3-5 1-16,0 0-4 16,3-10-2-16,-3-1-3 15,3-5-1-15,-1 3-1 16,1-3 3-16,0 3-5 16,0-1 0-16,-3 1 3 15,3 2 3-15,0 1-1 16,6 2 0-16,-3 0-1 15,3 2 0-15,-3 1 4 0,0 2 1 16,-1 1 3-16,-8 2 1 16,0-3-1-16,-9 3 1 15,1 0-20-15,-10-6-5 16,0 1-65-16,-3-11-27 16,0 3-103-1</inkml:trace>
  <inkml:trace contextRef="#ctx0" brushRef="#br0" timeOffset="132806.909">18315 10753 308 0,'0'-3'115'0,"0"3"-89"0,6-3 23 16,-6 3 4-16,3-2-15 16,0-1-4-16,0-7-12 15,0 2-3-15,-3-6-11 16,0 4 1-16,-6-6 4 0,3 3-3 15,-9-1 2-15,0 4-5 0,-12-1 1 16,7 3-1-16,-16 3 1 16,6 0-4-16,-6 2-3 15,6 0 4-15,-2 6 4 16,5 0-5-16,-9 5 0 16,6 0 0-16,-17 13 0 15,8-5 0-15,-15 34 0 16,10-10 0-16,-7 10 0 15,12-10-2-15,1 7-2 16,5-4 3-16,6 15 2 16,6-11 4-16,18 25 2 15,0-17 3-15,42 4 4 16,-6-12-8-16,20-2-1 16,-11-8-3-16,38-5 1 15,-17-8 2-15,11-14 2 16,-17-2-5-16,-7-5-2 0,-8 0-2 15,-9-14-2-15,-7 3 1 16,-5-13-1-16,-6 0-16 16,-9-11-4-16,-3 6-3 15,-15-4 1-15,0 7-6 16,-30-4-2-16,10 6 14 16,-13 5 9-16,9 3 16 15,-3 5 7-15,7 0 0 16,-1 3 3-16,6-1-4 15,6 1 1-15,3 2-9 16,6-4-4-16,0-1-2 0,9-3-1 16,0 0 0-16,15-2 0 15,-3 3 0-15,21 2 2 16,-6 0 1 0,11 2 3-16,-5 1 3 0,0 5 2 15,-6 0 6-15,0 11 1 16,-7-3-1-16,-2 23 0 15,-3-4-7-15,-3 21-2 16,-3-9-9-16,0 4-1 16,0-9-20-16,0-2-6 0,-3-6-45 15,3-2-20 1,0-6-75-16,5-7-30 16,-2-3 36-16</inkml:trace>
  <inkml:trace contextRef="#ctx0" brushRef="#br0" timeOffset="133437.935">18544 11401 420 0,'-9'5'156'0,"9"-5"-121"0,-3 11 21 16,3-11 2-16,3 5-30 15,0 0-7-15,6-2-8 16,-3-3-1-16,9-5-6 16,-3-1-4-16,6-15 1 0,-3 0-2 15,0-13 2-15,-3 5-2 16,-6-3-1-16,-4 5 1 15,-4 4-1-15,-1 1 0 16,-9 7 2-16,0 1 1 0,-6 4 1 16,3 2 0-16,-3 8 2 15,3 0 3-15,0 21 5 16,3-3-4-16,4 22 2 16,2-8-5-16,12 8-2 15,-1-9-2-15,28 1-3 16,-6-3 1-16,18-10-1 15,-10-3 2-15,7-11 1 16,-9-2 1-16,3-11 0 16,-4 2-2-16,1-20 1 15,-6 2 2-15,0-10 2 16,-7 5-6-16,-5-1-2 16,-3 7 0-16,-6-1 2 15,0 5 4-15,-6 6 4 16,0 2-4-16,-3 19-3 0,0 0-4 15,3 29 1-15,0-8-1 16,12 9 0-16,-3-9 4 16,24 0 1-16,-6-3-4 15,14-10 1-15,-5-3 0 16,3-7 2-16,-7-4 1 16,-2-15 1-16,-3 2 0 15,-3-23 0-15,-6 8-2 16,-6-9 1-16,-4 6 0 15,-8-3 3-15,0 6-1 16,-23 2 0-16,2 6-8 16,-24 4 0-16,9 4-19 0,-2 7-6 15,5 0-42-15,6 11-20 16,6 0-74 0,18 8-31-16,3-3 30 15</inkml:trace>
  <inkml:trace contextRef="#ctx0" brushRef="#br0" timeOffset="133931.715">19458 11044 416 0,'3'0'156'0,"-3"0"-121"0,0 16 28 15,0-14 5 1,0 17-23-16,0-6-5 16,3 37-19-16,-3-10-6 15,3 10-9-15,0-10 5 0,0 0 2 0,0-9 0 16,0-2 2-16,0-2-10 15,0-9-3-15,0-2 0 16,3-10 3-16,0-4-4 16,6-26-3-16,-3 6-4 15,9-30-1-15,-4 11-3 16,7 3-1-16,-3 5-1 16,0 5 2-16,-3 5 1 15,3 14 3-15,-3 2 4 16,2 25 3-16,-2-4 9 15,0 14 5-15,0-8 4 16,-3 2 1-16,-3-5-5 16,0-2 1-16,-3-3-7 0,0-6-3 15,-3-2-6-15,3-26 0 16,0 4-2-16,3-23 0 16,-3 6-3-16,5-4 1 15,-2 9-3-15,9 2 2 16,-3 6 9-16,9 4 5 15,-6 4-2-15,6 15 1 16,-4-2-5-16,7 28 0 16,-6-4-3-16,6 10-1 15,-6-8-32-15,0 0-13 16,-4-5-83-16,1 0-34 16,-3 0-47-1</inkml:trace>
  <inkml:trace contextRef="#ctx0" brushRef="#br0" timeOffset="134232.621">20229 11396 428 0,'-6'13'159'0,"6"-13"-124"0,3 10 24 0,-3-10 3 0,3 6-31 16,0-4-6-1,3-4-16 1,0-1-6-16,6-15-2 16,-3-1-4-16,3-15 2 0,-3 5-1 15,-3-3-2-15,0 5 3 16,-6 1 0-16,0 2-2 15,-6 3 2-15,3 5 7 16,-9 0 6-16,3 3 11 16,-6 5 6-16,0 3-7 15,0 10 0-15,0 0-7 0,9 32-1 16,0-8-11 0,12 14-3-16,0-9-12 15,6-2-3-15,0-6-19 0,12-2-7 16,-3-3-41-16,14-13-15 15,-5 0-110 1</inkml:trace>
  <inkml:trace contextRef="#ctx0" brushRef="#br0" timeOffset="134533.381">20702 10597 428 0,'-32'-3'162'0,"32"3"-126"0,-27-3 10 16,24 3-6-16,-6 0-23 15,3 0-7 1,0 3-9-16,3 0-1 16,6 10 0-16,0-3 11 0,3 57 5 0,0-15 11 15,0 28 6-15,0-17-9 16,0 43-1-16,0-24-16 15,0-5-5-15,0-16-23 16,0-8-11-16,-3-8-44 16,0-14-18-16,-3-4-90 15,-6-14-61 1,3 3 107-16</inkml:trace>
  <inkml:trace contextRef="#ctx0" brushRef="#br0" timeOffset="135102.048">20238 11009 496 0,'-6'0'187'0,"6"0"-146"0,3-5-2 0,-3 5-11 0,9-3-22 16,0 1-4-16,24-4-3 15,-7 1-1 1,37 0 2-16,-15 0-20 0,5 2-9 15,-8 0-1-15,2 6 1 0,-8-3 13 16,3 5 10-16,-9 1 15 16,-1 4 7-16,-5 1 5 15,3 5 4-15,-6-3-9 16,0 11-2-16,-4-3 7 16,-2 13 6-16,-3-5-8 15,-3 6-1-15,-3-9-1 16,-3-2-2-16,0-3-3 15,-6-8 0-15,0-2-9 16,-3-19-4-16,0 0-9 16,6-13-4-16,0 2-6 15,9-2 0-15,-3 5 0 16,9-2 0-16,-4 5 4 0,4-1 5 16,-3 4 4-1,0-1 4-15,0 3 2 16,0 0 1-16,-3 3 4 0,0 0 5 15,0 2 8-15,-4 6 4 16,1-3 1-16,0 10 1 16,-3-2-7-16,3 11-1 15,-3-3-7-15,3 7-3 16,0-1 0-16,3-4-1 16,0-2-13-16,0-11-7 15,-3 1-27-15,0-17-10 16,0 0-73-16,-1-7-32 15,1 2-25-15</inkml:trace>
  <inkml:trace contextRef="#ctx0" brushRef="#br0" timeOffset="135217.927">21116 10673 556 0,'-21'8'206'0,"21"-8"-160"0,-15 8-18 15,15-5-19-15,0-1-103 16,0 1-36-16,9 13-76 15,-3-3-31-15</inkml:trace>
  <inkml:trace contextRef="#ctx0" brushRef="#br0" timeOffset="135509.308">21578 11086 460 0,'-6'-5'173'0,"6"5"-135"0,-9-3 10 0,9 3-7 15,-3-3-9-15,0 3 3 16,-6-2-8-16,3-1-2 16,-9 1-14-16,3-1-2 0,-18 3-2 15,4 0-3-15,-13 3-1 16,6-1-1-16,3 6 1 16,6-3-2-16,7 14 2 15,2-3-4-15,21 21 0 16,0-8-4-16,26 11-1 15,-5-9-19-15,12-7-9 0,-9-3-73 16,8-21-32-16,-8 0-65 16</inkml:trace>
  <inkml:trace contextRef="#ctx0" brushRef="#br0" timeOffset="136920.559">20890 12308 388 0,'-9'6'145'0,"9"-6"-112"0,0 0 5 0,0 0-2 16,0 0-22-16,0 0-5 15,3-6-1-15,0 1-1 16,0-16-3-16,0 5-3 0,-3-16 2 15,0 6-2-15,-6-6-1 16,0 8 1-16,-9 0-1 0,3 6 4 16,-9 5 2-16,4 2 6 15,-10 9 5-15,6-1 2 16,-9 16 3-16,6-2-12 16,-2 20-3-16,2-4-3 15,12 7 0-15,3-5-5 16,15 3-1-16,-3-5-2 15,9-1 3-15,0-5-13 16,11-10-4-16,-5-1 3 16,18-10 1-16,-6 0 4 15,8-34 1-15,-5 5 3 16,0-24 2-16,-6 11 2 16,-6-9 1-16,-7 12 1 15,-11-22 0-15,0 13 0 16,-11-10 0-16,-1 10 4 15,-6 6 2-15,3 5 9 0,-6 8 2 16,6 5-4-16,-3 11-3 16,0 2-1-16,0 19 1 15,3 0-1-15,4 21 2 16,-1-5-2-16,6 24 2 16,3-11-4-16,12 39 1 15,-4-12-3-15,22-3 2 16,-6-11-4-16,12-5 0 15,-6-8-1-15,2-8-2 16,-5-5 1-16,0-11 1 16,-6-2-1-16,0-14-1 0,-4 1 1 15,1-20-1-15,-3 4 0 16,-3-3 2 0,0 2 1-16,-3 9 1 15,3 2 0-15,-3 16 2 0,0-3-3 16,9 11 0-16,-4-3-1 15,10 3 1-15,-3-3-4 16,15-8 0-16,-9 1 1 16,11-22 0-16,-8 3-3 15,6-22 0-15,-6 9-1 16,2-3 0-16,-5 5 3 16,6 3 0-16,-6 5 1 15,8 8 2-15,-5 3 5 0,0 12 4 16,-3-1 7-16,-7 15 3 15,-2-3-6-15,-9 6-4 16,0-3-6-16,-15 1-4 16,0-4-31-16,-9-2-15 15,3-3-57-15,-5-10-24 16,2 0-88 0</inkml:trace>
  <inkml:trace contextRef="#ctx0" brushRef="#br0" timeOffset="137054.294">21339 11687 488 0,'-23'-14'181'0,"23"14"-141"0,-12-8 14 16,12 8-4-16,-3 0-49 15,3 0-17-15,6-2-76 16,0-1-30-16,20 1-72 16,-2-1-28-16</inkml:trace>
  <inkml:trace contextRef="#ctx0" brushRef="#br0" timeOffset="137399.24">22009 11668 368 0,'-18'-13'137'0,"18"13"-106"0,-6-8 24 0,6 8 3 16,0 0-10-16,0 0 1 16,3 5-7-16,-3 1-2 0,6 33-22 15,0-4 1-15,0 20-1 16,-3-10-8-16,0 56-1 15,0-25-7-15,-3 6-4 16,0-15-24-16,3 17-7 16,-3-15-48-16,3 2-20 15,0-12-108-15</inkml:trace>
  <inkml:trace contextRef="#ctx0" brushRef="#br0" timeOffset="137894.47">21682 12115 404 0,'-21'-21'151'0,"21"21"-118"0,-6-24 3 15,6 22-9 1,0-9-19 0,0 3-2-16,9-5-6 15,-3 2-1-15,18-2 1 16,-3 3 0-16,23-4 0 0,-8 4 0 15,9 2 2-15,-7 2 1 0,4 6 3 16,-3 0 3-16,5 6 2 16,-8-1 3-16,3 11 2 0,-7-3 6 15,-2 11 6-15,-6-6 0 16,-6 6 3 0,-3-3-11-16,-9-2-4 15,0-3-7-15,-6-11-1 16,0 0-10-16,3-18-3 15,0 3-6-15,11-9-4 16,-2 3 2-16,12-2 0 16,-6 2 8-16,6 3 2 15,-6 2 3-15,9 6 2 16,-7-1 8-16,1 6 3 0,-3 0 2 16,-3 8 4-16,3 0-5 15,-6 6 2-15,0-1-7 16,-3 3-3-16,-1-3-8 15,-2 0-1-15,0 0-32 16,-3-7-14-16,0-1-48 16,0-18-21-16,0 2-83 15</inkml:trace>
  <inkml:trace contextRef="#ctx0" brushRef="#br0" timeOffset="138030.792">22539 11755 532 0,'-6'0'198'0,"6"0"-154"0,-6 14 3 15,6-12-8-15,0 6-32 0,0-2-7 16,0 1-52-16,0 1-23 16,0 0 38-16,6-2-81 0,3-1-30 15,0-2-12 1</inkml:trace>
  <inkml:trace contextRef="#ctx0" brushRef="#br0" timeOffset="138465.503">22691 11565 456 0,'-18'-3'170'0,"18"3"-132"0,-6-2 13 0,6 2-3 15,0 0-24-15,0 0-5 16,3 13-8-16,0 0 0 16,0 37-6-16,0-7-3 0,-3 10-1 15,6-11-1-15,-3 27 2 16,0-11-1-16,0 11 2 0,0-14 2 15,-3-4 4-15,0-12 0 16,0-7 0-16,0-6-5 16,0-15-3-16,0-3-3 15,0-24-1-15,0 3-9 16,9-14-3-16,-3 4-3 0,18-1 1 16,-10 3-2-1,16 2 2-15,-3 3 7 16,-3 6 3-16,3-1 2 15,-4 6 4-15,-2 2 13 0,-3 3 9 16,-6 0 12-16,0 13 6 16,-6-2-9-16,-6 15-3 15,0-2-14-15,-9 11-3 16,0-9-13-16,-12 1-3 16,3-4-28-1,-9-12-10-15,4 0-55 0,2-30-24 16,0 3-83-1</inkml:trace>
  <inkml:trace contextRef="#ctx0" brushRef="#br0" timeOffset="138813.363">23027 11912 392 0,'-6'5'145'0,"6"-5"-112"0,0 5 12 15,0-5-2-15,3 8-8 16,0-3 4-16,0 6-12 16,0 0-5-16,-3 4-12 15,6-1-4-15,0 2 0 0,-3-3-3 16,3-5 0-16,3 0-3 16,0-11-1-16,0 0 1 15,3-7 0-15,-3 2-3 16,3-5 2-16,-4 2 5 15,4-2 5-15,0 2 10 16,3 6 8-16,-3 0-5 0,0 7-1 16,6 1-12-16,-3 5-5 15,0-3-25-15,0 3-9 16,-7-3-56-16,10-2-21 16,-6 0-108-1</inkml:trace>
  <inkml:trace contextRef="#ctx0" brushRef="#br0" timeOffset="139050.484">23387 11488 476 0,'0'-2'178'0,"0"2"-138"0,0 0 13 16,0 0-3-1,0 5-20-15,6 0-3 16,0 11-4-16,0-3 0 0,-3 48-13 15,6-13-1-15,-3 18-2 0,-3-13-6 16,0 37 0-16,6-16-12 16,-3 5-5-16,-3-15-25 15,0-6-9-15,0-13-51 16,-3-5-23-16,0-9-69 16</inkml:trace>
  <inkml:trace contextRef="#ctx0" brushRef="#br0" timeOffset="139261.194">22977 11692 500 0,'-15'-19'187'0,"15"19"-146"0,3-13-2 0,-3 13-11 16,12-10-22-16,-6 2-4 15,50-3-36-15,-11 3-16 16,20 5-111-16,-11 1-47 16,35 4 56-16,27 1 30 15</inkml:trace>
  <inkml:trace contextRef="#ctx0" brushRef="#br0" timeOffset="139667.685">23712 11954 416 0,'-24'3'154'0,"24"-3"-120"0,-6 7 10 0,6-7-4 16,0 8-12-16,6-2-2 15,-3 12-10-15,6-2-3 16,-6 16-7-16,6-6-13 0,-9 6-5 16,6-6-38-16,-6-4-15 15,0-4-106 1,-6-20-68-16,6-1 100 16</inkml:trace>
  <inkml:trace contextRef="#ctx0" brushRef="#br0" timeOffset="139802.098">23682 11626 420 0,'-27'-3'159'0,"27"3"-124"0,-18 8 11 31,13-5-4-31,2 2-37 0,0 0-11 0,3 6-63 16,0-1-27-16,14 12-77 16,-2-6-32-16</inkml:trace>
  <inkml:trace contextRef="#ctx0" brushRef="#br0" timeOffset="140356.124">23941 11874 396 0,'-9'8'148'0,"9"-8"-115"0,-12 22 19 0,12-17 1 0,-6 8-28 15,6-2-8 1,-3 10-16-16,-3-5-3 16,12 10 0-1,-3-5-6-15,6-2 1 0,0-3-6 16,6-11 1-16,-6-2-3 0,9-9 2 15,-6 1 2-15,0-3 2 16,-6 0 6-16,-9-2 1 16,3 2 2-16,-9-3 2 15,3 1-1-15,-3-4-1 0,-3 4-2 16,3-3-1 0,6 2-1-16,0-2 0 15,3 2-6-15,6 1-2 16,3-1 5-16,12 8 1 0,-3 1 4 15,14 7 1-15,-5-2 9 16,6 7 7-16,6 3 10 16,-7 1 5-16,-11-1 6 15,-3-5 2-15,-6 0-3 16,-6 0 1-16,0-3-14 16,-6-2-3-16,0-3-18 15,9-3-5-15,-9 0-12 16,15-10-5-16,0-8-9 15,2 0-2-15,-2 5 13 16,3 5 6-16,0 9 6 16,-3 4 5-16,0 6 14 0,0 3 7 15,0-1 6 1,-4 4 4-16,1-1-2 0,-3 3-2 16,-6 0-11-16,6 0-6 15,-9-3-27-15,6-3-13 16,-3-2-80-16,0-2-37 15,3-1-42 1</inkml:trace>
  <inkml:trace contextRef="#ctx0" brushRef="#br0" timeOffset="157711.761">2452 10771 292 0,'-15'-2'110'0,"15"2"-86"0,-12-11 31 16,12 11 10-16,-6-3 0 15,3 1 4-15,-5-4-3 16,-1 1-1-16,-6 2-36 16,3 1-1-16,-6-1 0 0,3 1-7 15,3 2-2-15,0 0-9 16,12-3-2-16,0 3-4 0,18-3-3 16,-3 1 2-16,9-1 0 15,-6 3-1-15,8-3 1 16,-8 1-2-16,6-1-1 15,-6 0 1-15,3 1 1 16,-9-1-1-16,3 0 2 16,-3 1-2-16,-1-1 2 15,-5 0-11-15,-3 1-2 16,0-1-26-16,-3 1-11 16,0-1-40-16,0 0-17 15,0 3-60-15,0 8-23 16,0-3 44-1</inkml:trace>
  <inkml:trace contextRef="#ctx0" brushRef="#br0" timeOffset="158402.33">2792 10649 456 0,'-3'-5'170'0,"3"5"-132"0,3-2 18 16,-3 2-2-16,0 0-16 0,0 0-2 16,3 0-12-1,-1 0-4-15,1 0-12 16,0 0 4-16,-3 0 3 0,0 0 2 15,0 0-1-15,0 0-6 16,3 7-4-16,0-1-1 16,0 18-1-16,0-6 0 15,3 27 0-15,0-8 0 16,0 3 0-16,0-8-2 16,0-1 1-16,0-4 2 0,0-1 2 15,-3-7-3-15,0-3-3 16,0-3 0-16,3 0-1 15,-6-2 0-15,0-3 0 16,0-3-11-16,0-5-3 16,0 0-77-16,-9-21-34 15,0 2-123 1</inkml:trace>
  <inkml:trace contextRef="#ctx0" brushRef="#br0" timeOffset="159576.122">2705 10152 460 0,'-6'5'173'0,"6"-5"-135"0,3 6 16 0,-3-6-3 0,3 2-16 15,0-2-3-15,9 0-10 16,-9 0-3-16,6-2-11 16,-3-1 1-16,0-2 2 0,0 2-4 15,-3-5 1-15,0 0-5 16,-3-5-2-16,0 2 0 15,-6-10-1-15,0 5 2 16,-6-5 1-16,0 3-4 16,-6-1 1-16,3 1 0 15,-3 4 2-15,-2 4-1 16,-1 7-1-16,3 1 1 16,0 9-1-16,3-1 0 15,-3 10 2-15,6-1-3 0,-8 4 0 16,5-3 1-16,0 5 0 15,3-2 4-15,0-1 2 16,6-2 2-16,0 5 2 16,3-2-3-16,6 4 1 15,3-4-5-15,0 0-2 16,3-4 2-16,12-7 2 16,-3-2 0-16,23-12 2 15,-5 1-9-15,9-8 0 16,-7 2 2-16,4-7 2 15,-6 4-3-15,0-7 1 16,-7 5-2-16,1-2 0 16,-6 2 0-16,3 0 0 0,-4 3 2 15,7 5 0-15,-6 3 0 16,6 5 0-16,-3 0 0 16,2 5 0-16,-2 0 0 15,-3 6 2-15,-3-3-1 16,-3 2-1-16,0 1 1 15,-13 2 1-15,4-2-1 16,-6 2-1-16,-3-2 1 16,-6-1-1-16,0 1 0 15,-8-1 2-15,-1 1-3 16,-6 0 0-16,3-1 1 16,-6-2 2-16,0 0 3 15,1-5 2-15,5-1-3 0,-3-4-3 16,3-1 0-1,0-2-1-15,3-1 0 16,0 1 0-16,3 0 0 16,1 0 0-16,2-1 0 0,3 1 0 15,0 0 0-15,3-1 0 16,0 4-11-16,0-4-3 16,0 1-39-16,3 0-18 15,0 2-188-15</inkml:trace>
  <inkml:trace contextRef="#ctx0" brushRef="#br0" timeOffset="164905.324">3595 10604 496 0,'-18'-2'184'0,"18"2"-143"0,-15 2 17 16,15-2-1-1,-2 3-29-15,-1 0-5 0,0-1-12 16,0 1-3-16,3 2-4 16,0-2 4-16,6 10 4 0,-3-2-2 15,2 44 2-15,1-10-1 16,3 19 1-16,-3-11-4 16,3 42-3-16,0-21-2 0,3 3 0 15,-3-14 0-15,3-7 3 16,-3-11-5-16,0-8-1 15,-3-8-5-15,0-5-1 16,-3-6-22-16,-3-7-6 16,0-6-73-16,-6-39-31 15,0 7-87 1</inkml:trace>
  <inkml:trace contextRef="#ctx0" brushRef="#br0" timeOffset="165218.17">3449 10644 540 0,'-20'-8'203'0,"20"8"-158"0,-3-8 3 0,3 8-11 16,3-8-28-1,0 3-4-15,11-8-6 16,-2 2-1-16,33 1 2 16,-6-1-7-16,14 8-3 0,-11 1-1 15,3 10 1-15,-7-3 6 16,-2 8 2-16,-6-2 13 15,-6 10 7-15,-4-5 4 0,-8 21 2 16,-3-5-7 0,-9 7-2-16,0-4-7 15,-12-1-3-15,0-5 0 16,-23-5-1-16,5-3-13 16,-12-13-4-16,7 0-34 15,5-24-12-15,3 3-99 16,27-13-45-16,0 4 18 15</inkml:trace>
  <inkml:trace contextRef="#ctx0" brushRef="#br0" timeOffset="165608.967">4357 10247 328 0,'-9'-10'123'0,"9"10"-95"0,-6-3 40 16,6 3 14-16,0 0-20 15,0 0-5-15,-3 3-11 16,0-1-5-16,-3 1-22 15,1 0 2-15,-7 5 2 0,3 0-8 16,-9 15-1-16,3-4-4 16,-12 23-1-16,3-7-5 15,-2 7-1-15,5-8-1 16,15 22-2-16,3-14-2 16,21 30-1-16,-3-17-9 0,11 3-3 15,-2-10-34 1,24-8-15-16,-10-9-86 0,19-15-38 15,-9-2 7 1</inkml:trace>
  <inkml:trace contextRef="#ctx0" brushRef="#br0" timeOffset="165865.939">4613 10266 588 0,'-12'-11'220'0,"12"11"-172"0,-3-2 1 0,3 2-12 15,0 0-22-15,0 0-3 16,9 21-3-16,0-5-1 0,3 31-4 16,-3-10-3-16,6 11 2 0,-6-8-4 15,0 23-2-15,0-13-20 16,0 14-10-16,0-11-52 15,0-3-22-15,-1-8-125 16</inkml:trace>
  <inkml:trace contextRef="#ctx0" brushRef="#br0" timeOffset="166165.215">4866 10642 504 0,'-41'-6'187'0,"41"6"-146"0,-9-2 33 0,9 2 4 16,0 0-38-16,0 0-11 0,6-3-18 15,-3 0-8 1,23 1-2-16,-2-1-6 0,21 3 1 16,-9 0-27-16,5 0-9 15,-5 0-79-15,3 0-35 0,-7 0-57 16</inkml:trace>
  <inkml:trace contextRef="#ctx0" brushRef="#br0" timeOffset="166737.089">5477 10610 344 0,'-9'-6'129'0,"9"6"-100"0,-6-13 35 0,6 13 10 0,0-8-14 15,0 0-2-15,-3-5-9 16,3 3-4-16,-3-1-24 15,3 3 3-15,-3 8 3 0,3 0-11 16,3 16-3-16,0-3-4 0,6 43 1 16,-3-11-3-1,8 31-2-15,-2-15-5 16,6 24 0-16,-3-14-5 16,3 14 1-16,-3-16-16 15,-3-6-4-15,0-10-26 16,-3-8-10-16,0-8-59 15,-7-13-23-15,1-3-49 16</inkml:trace>
  <inkml:trace contextRef="#ctx0" brushRef="#br0" timeOffset="167049.775">5328 10581 556 0,'-24'-6'206'0,"24"6"-160"0,0-18-9 16,0 15-13 0,18-13-20-16,-3 3-2 0,32-5-4 15,-8 2 1 1,18 13 1-16,-13 0-5 0,22 17-1 0,-16-4 0 16,7 9 4-16,-13-3 18 15,-11 5 12-15,-6-5 3 16,-21 13 4-16,0-5-15 15,-18 15-6 1,3-4-12-16,-9-1-1 0,3-5-12 16,-6-8-3-16,4-2-26 15,-10-14-9-15,3-2-57 16,-6-11-23-16,6 0-85 16</inkml:trace>
  <inkml:trace contextRef="#ctx0" brushRef="#br0" timeOffset="168280.774">6164 10253 384 0,'-12'-3'145'0,"12"3"-112"0,-6 0 27 0,6 0 8 0,0 0-18 16,0 0-2-16,0 0-23 16,0 0-8-16,6 5-10 15,0 1 2-15,15 15 3 0,-3-5 5 16,27 23 4-16,-13-7-2 16,7 8 0-16,-6-9-6 15,-6 9 0-15,-4-8-4 16,-11 16 0-16,-3-11-5 15,-21 18-3-15,3-10-7 16,-20 3-1-16,5-9-26 16,-12-7-10-16,6-5-55 15,-17-14-25-15,5-3-94 16</inkml:trace>
  <inkml:trace contextRef="#ctx0" brushRef="#br0" timeOffset="174301">1163 10017 348 0,'-12'-8'132'0,"12"8"-103"0,-12-2 43 0,12 2 13 0,0 0-16 16,-6 0-3-16,4 2-25 15,-4-2-8 1,3 0-19-16,0 0-9 0,3-2-1 16,0-1-3-16,12-5-1 15,-10 0 1-15,13-3 1 16,-3 1-3-16,9-3 0 15,-6 2-1-15,3 0 0 16,0 4-3-16,-9-1 1 16,-3 0-3-16,-9 2 2 15,0 4-4-15,-12 7 1 16,0 0-1-16,-15 11 1 16,3-3 2-16,-38 9 2 15,14-4 2-15,-17 3 1 0,-13 8 1 16,7-5 0-16,3-3 6 15,-4-5 6-15,19 0 3 16,5-3 3-16,6-2-4 16,19-1 0-16,8 1-11 15,21 5-1-15,17 5-2 16,10 14 0-16,6 12 2 16,6 6 1-16,2-3 1 15,1-13 0-15,-3-8 0 16,8 6 2-16,-8-11-3 15,0-1-2-15,-10-1 0 16,-5-4 1-16,-3-2-1 0,-9 3 2 16,-3-4-2-1,-18 9-1-15,3-5 1 16,-27 20 1-16,6-7-3 0,-14 16 0 16,-10 7-1-16,3-4-2 15,4-9 3-15,-4-2 2 16,9-11 0-16,0-3-1 15,13-5 1-15,17-5 3 16,12-2 0-16,9-4 1 16,2-5 1-1,1 1-1-15,36-1 2 16,-7-2-2-16,19-1 2 16,-9 1-4-16,2-3 0 15,-14 0 1-15,2 0 0 0,-8 0 0 16,-6 0 0-16,-3 0 0 15,-22 0 2-15,4 0-3 16,-12 0-2 0,0 0-5-16,-9 0-2 15,0 0-33-15,-11-5-13 0,2-1-106 16,-9-15-47-16,0 3-4 16</inkml:trace>
  <inkml:trace contextRef="#ctx0" brushRef="#br0" timeOffset="174931.577">1458 10898 376 0,'-6'-18'140'0,"6"18"-109"0,-9-27 24 0,9 25 4 0,0-9-13 15,-6 0 0-15,3 1-20 16,3 2-5-16,0 3-13 16,0-1-5-16,3 25 0 0,3-3 2 15,0 15 4-15,3-4 0 16,3 5 2-16,-3-3 3 16,0 0 1-16,0-5-2 15,0-1 0-15,0-1-1 16,-9-6 2-16,2-3-5 15,-2-8-3-15,0-2-6 16,0-11 0-16,0 2-7 16,3-20 0-16,-3 5-4 15,6-24 2-15,3 8 0 16,0-3 3-16,3 8 4 16,0 9 1-16,0 1-2 0,15 17 2 15,-9 2 7-15,14 25 6 16,-8-7 5-16,6 15 2 15,-3-7-4-15,-6 7 1 16,-7-9-9-16,1 0-2 16,-6-3-5-16,3-2-3 15,-9-3-23-15,3-2-10 16,-3-3-76-16,6-11-32 16,0 1-78-1</inkml:trace>
  <inkml:trace contextRef="#ctx0" brushRef="#br0" timeOffset="175456.944">2271 10964 400 0,'-18'0'151'0,"18"0"-118"0,-18 3 25 0,15-3 3 0,-3 0-12 16,3 0 1-1,-6-3-15-15,3 1-4 16,3-1-18-16,0 0 1 0,15 1 2 0,-9-1-4 16,24 3-2-16,-6 0-5 15,8 3-2-15,-8-1-14 16,9-2-8-16,-9 0-39 16,-3-2-17-16,0-1-131 15,2-7-84 1,-2 2 122-16</inkml:trace>
  <inkml:trace contextRef="#ctx0" brushRef="#br0" timeOffset="176974.308">6459 9845 400 0,'-18'-24'148'0,"18"24"-115"0,-18-16 8 16,15 16-4-16,0-2-11 16,0-1 2-16,-3 3-7 15,3 0-3-15,0 11-10 16,0-1 1-16,3 30 4 0,0-6 4 0,3 9 2 15,0-9-2-15,0-2 0 16,-3-3-3-16,0-5-1 16,0-6-3-1,0-7 1-15,0-3-8 0,0-19-2 16,0 1-1-16,3-30 2 16,0 6-6-16,6-6 1 15,-3 8 1-15,9 0 1 16,-3 9-2-16,6 1 2 15,-3 4-1-15,5 7 0 16,-2 3 8-16,6 14 6 16,-6-4 3-16,6 27 3 0,-3-5-4 15,-4 19 0-15,-2-9-8 16,-3 3-2-16,-3-5-7 16,-3-6-2-16,0-2-34 15,3-5-11-15,-3-4-50 16,6-7-19-16,0 0-93 15</inkml:trace>
  <inkml:trace contextRef="#ctx0" brushRef="#br0" timeOffset="177154.588">6920 9887 500 0,'-27'6'187'0,"27"-6"-146"0,-11 0 22 15,11 0-1-15,3 0-36 16,-1 0-9-1,10-3-13-15,0 0-6 16,6 1 1-16,-3-1-27 0,9-5-8 16,-3 0-64-16,17-5-27 15,-8 2-73 1</inkml:trace>
  <inkml:trace contextRef="#ctx0" brushRef="#br0" timeOffset="177319.772">7355 9673 524 0,'-6'0'198'0,"6"0"-154"0,3 3 18 0,-3-3-1 16,3 10-22-16,0-2-5 15,0 14-17-15,0-7-8 16,3 33-6-16,-3-8-14 0,6 10-4 0,-3-8-59 16,3 1-24-16,-1-9-146 15</inkml:trace>
  <inkml:trace contextRef="#ctx0" brushRef="#br0" timeOffset="177802.42">7721 10255 324 0,'-45'0'121'0,"45"0"-95"0,-44 6 47 0,38-4 14 0,-3 1-16 15,0-1-5-15,0-2-28 16,3 0-12-16,9 0-15 15,0 0-1-15,27 0 1 0,-6 0-9 16,17 3 0-16,-5 0-13 16,3-3-5-16,-4 0-32 15,1-3-14-15,-6 0-47 16,-3 1-20-16,-7-1-40 16</inkml:trace>
  <inkml:trace contextRef="#ctx0" brushRef="#br0" timeOffset="177980.317">7700 10538 480 0,'-62'8'181'0,"62"-8"-141"0,-24 6 20 0,21-4 0 16,0-2-32-16,3 0-7 16,12 0-12-16,-3 0-4 0,32 0-2 15,-8 0-14-15,15 0-2 16,-7 0-60-16,22-2-24 15,-12-1-121 1</inkml:trace>
  <inkml:trace contextRef="#ctx0" brushRef="#br0" timeOffset="178477.625">8432 10268 304 0,'-6'-15'115'0,"6"15"-89"0,-3-16 38 0,3 16 12 16,0-6-5-16,0 1 0 15,0 0-11-15,0 0-5 16,0-1-30-16,0 4-4 0,0 4-2 15,0 1-5-15,0 37 2 16,0-6-3-16,3 32 0 16,0-13-10-16,3 56-1 15,-3-25-2-15,6 6 2 16,-3-18-10-16,0-1-2 0,0-13-17 16,0 0-6-16,-3-13-37 15,0-13-15-15,0-5-88 16,3-19-36-16,0-3 56 15</inkml:trace>
  <inkml:trace contextRef="#ctx0" brushRef="#br0" timeOffset="178757.656">8358 10337 456 0,'-18'-50'170'0,"18"50"-132"0,-9-24 20 15,9 22 1-15,3-6-35 16,0 2-10-16,6-2-10 15,0 0-1-15,12 3-2 16,-3 0-1-16,29 5 1 0,-8 0 1 0,15 10 3 16,-10-2 4-16,-2 21 5 15,-9-5 7-15,-7 19 7 16,-5-9-6-16,-15 6-1 16,0-9-10-16,-21 4-2 15,3-9-7-15,-20 1-4 16,5-6-13-16,-6-5-2 15,3-3-30-15,4-8-11 16,5 1-76-16,6-22-31 16,0 3-26-1</inkml:trace>
  <inkml:trace contextRef="#ctx0" brushRef="#br0" timeOffset="180486.25">9382 9737 356 0,'6'-3'134'0,"-6"3"-104"0,12-5 16 0,-9 5-1 0,6-3-21 16,-3 0-3 0,3-2-11-16,0 0-4 15,-1-6-3-15,-2 3 0 0,-3-5 0 0,0 3-1 16,-9-9 1-16,3 3-2 16,-8 0-1-16,2 3 1 15,-6 5 1-15,3 0 1 16,-6 11 3-16,3-1-3 15,-6 9-2-15,6 0 2 0,-5 2 2 16,2-3 4 0,0 6 2-16,3-2 1 15,9 7 2-15,0-3-5 0,12 25-3 16,-3-6-3-16,9 13-3 16,-3-8 3-16,3 1 0 15,-3-9 1-15,-3 0 2 16,0-2 6-16,-6-5 4 15,0-4-6-15,-6-2-1 16,0-2-3-16,-9-3-1 16,3-3-6-16,-12-2-1 15,3-3 1-15,-9 0 2 16,7-3-2-16,2 0 0 16,3-2-1-16,6-1 0 15,0 1 0-15,12 2 0 16,0-2 2-16,12 2 0 0,0 1-3 15,6 2 2-15,-3 0 3 16,3 7 1-16,-4-1 12 16,-2 23 7-16,0-6-2 15,-6 17-2-15,0-8-6 16,-6 10-2-16,0-5-4 16,6 32-1-16,0-16-12 15,9 5-3-15,-3-13-8 16,12-6-4-16,-4-7-21 15,31-8-10-15,-12-9-96 16,14-30-42-16</inkml:trace>
  <inkml:trace contextRef="#ctx0" brushRef="#br0" timeOffset="184389.98">9826 10226 388 0,'-9'-8'145'0,"9"8"-112"0,-3-5 47 0,3 5 14 0,0-3-28 16,0 3-10-16,0-2-18 16,0 2-5-1,0 0-18-15,0 0-2 0,0 0-2 0,0 0-2 16,0 5 2-16,0 0-4 16,0 30-2-16,0-6-2 15,3 24-3-15,0-11 1 16,0 3-1-16,0-8-11 15,-1 3-3-15,1-9-22 0,3-4-9 16,0-6-56-16,9-5-22 16,0-3-97-1</inkml:trace>
  <inkml:trace contextRef="#ctx0" brushRef="#br0" timeOffset="184767.545">10180 10544 472 0,'-24'2'178'0,"24"-2"-138"0,-9-2 17 16,9 2-2-16,0-3-28 15,0 3-5-15,12-5-11 16,-3-1-5-16,9 1-3 15,-3 2-3-15,11 1 1 0,-2-1-30 16,12-2-10-16,-6 0-41 0,2-1-16 16,-5 1-101-1</inkml:trace>
  <inkml:trace contextRef="#ctx0" brushRef="#br0" timeOffset="184979.68">10278 10268 428 0,'-21'-7'159'0,"21"7"-124"0,-6 0 37 0,6 0 9 16,0 0-24-16,0 0-6 15,0 7-18-15,0 1-6 0,3 24-16 16,0-5-2-16,6 18-2 16,-3-8-3-16,6 2-1 0,-3-2-21 15,3-2-8-15,-3-6-47 16,6 0-20-16,-4-5-143 15</inkml:trace>
  <inkml:trace contextRef="#ctx0" brushRef="#br0" timeOffset="185545.837">11001 10202 340 0,'-9'-2'129'0,"9"2"-100"0,-6 0 7 15,6 0-5-15,-3 0-4 16,3 0 1-16,-3-3 2 16,0 0 1-16,-5 1-16 15,2-1 13-15,-12 0 8 0,0 3-13 16,-9 3-2-16,6 0-13 16,-3 5-3-16,4-3-3 15,-1 8-2-15,3-2 3 16,3 18 0-16,3-5 1 15,6 21 2-15,0-8-1 16,21 5 0-16,-3-8-3 16,27 6-2-16,-7-11-19 0,13-2-8 15,-6-6-41 1,2-8-17-16,-5-2-116 16</inkml:trace>
  <inkml:trace contextRef="#ctx0" brushRef="#br0" timeOffset="185774.256">11233 10216 452 0,'-20'-3'167'0,"20"3"-129"0,-6 0 28 0,6 0 4 0,0 0-26 15,0 0-7-15,0 5-18 16,0 1-7-16,3 20-7 15,0-5-4-15,3 24 2 0,0-8-13 16,2 5-6-16,-2-7-35 16,6-1-15-16,-3-5-56 15,3-2-25-15</inkml:trace>
  <inkml:trace contextRef="#ctx0" brushRef="#br0" timeOffset="185937.07">11376 10411 460 0,'-15'3'170'0,"15"-3"-132"0,0 3 18 0,0-3 0 0,12 5-34 16,-3 0-11-1,18 3-26-15,-6-3-8 16,9 1 11-16,-6-4-67 0,11-2-28 16,-5 0-80-16</inkml:trace>
  <inkml:trace contextRef="#ctx0" brushRef="#br0" timeOffset="186176.445">11737 10245 464 0,'-30'-3'173'0,"30"3"-135"0,-12 0 30 0,12 0 4 15,0 3-31-15,0-3-10 16,0 13-8-16,0 0-1 0,6 32-12 15,-3-8-3-15,3 11-1 0,0-9-8 16,3 25 0-16,-3-14-22 16,0 22-9-16,0-14-32 15,-1-5-13-15,-2-8-76 16,3-16-33-16,-3-5 25 16</inkml:trace>
  <inkml:trace contextRef="#ctx0" brushRef="#br0" timeOffset="186418.869">11626 10332 444 0,'-9'-13'167'0,"9"13"-129"0,6-21-9 0,-3 18-14 0,9-5-20 16,0 0-2-16,21 3-1 31,-6-1 2-31,14 6 4 0,-8 0 12 0,0 11 8 16,-6-3 17-16,-6 21 10 15,-4-5-12-15,-8 13-5 16,-3-8-16-16,-12 3-5 16,0-6-36-16,-8 1-15 0,2-9-64 15,-6-7-26 1,3-3-49 0</inkml:trace>
  <inkml:trace contextRef="#ctx0" brushRef="#br0" timeOffset="186644.412">11930 10173 456 0,'12'6'170'0,"-12"-6"-132"15,27 7-11-15,-21-4-12 0,9 2-16 16,-4 1-2-16,7 4-1 0,-3-2 3 16,6 13 0-1,-3-2 23-15,0 21 12 0,-3-6 3 16,-9 8 0-16,0-5-14 15,-9 0-6-15,0-2-28 16,-9-3-10-16,3-6-54 16,-12-2-21-16,3-3-112 15</inkml:trace>
  <inkml:trace contextRef="#ctx0" brushRef="#br0" timeOffset="187093.619">12284 10403 436 0,'-24'0'162'0,"24"0"-126"0,0 0-1 15,0 0-11-15,15 0-13 0,-3 0 1 16,15 0-9 0,-6 0-2-16,6 0-1 15,-4 0-18-15,4-2-5 0,-6-1-46 0,3-2-20 16,-6 2-78-1</inkml:trace>
  <inkml:trace contextRef="#ctx0" brushRef="#br0" timeOffset="187245.793">12469 10231 376 0,'-15'-2'140'0,"15"2"-109"0,-3 2 40 0,3-2 9 15,0 6-22-15,0-1-9 0,3 19-24 16,0-6-8-16,3 22-11 15,0-8-22-15,0 2-9 0,0-5-69 16,3 0-28-16,0-2-75 16</inkml:trace>
  <inkml:trace contextRef="#ctx0" brushRef="#br0" timeOffset="187740.402">13008 10179 292 0,'-6'0'110'0,"6"0"-86"0,0-3 18 0,0 3 1 15,0 0-6-15,0 0 1 16,-3 0-6-16,0 0-2 15,0 0-17-15,0 0 5 0,-6 3 3 0,3-1-5 16,-9 3-1-16,3 1-5 16,-6 4-1-16,3 1-3 15,-3 15 1-15,4-4-2 16,14 20 0-16,0-8-3 16,11 6 1-16,-2-6-2 15,9-2 2-15,-3-3-35 16,18-5-13-16,-6-5-57 15,14-9-23-15,-8-2-40 16</inkml:trace>
  <inkml:trace contextRef="#ctx0" brushRef="#br0" timeOffset="187950.004">13273 10163 400 0,'-12'-8'151'0,"12"8"-118"0,-9 0 36 0,9 0 6 0,-3 5-28 0,0-2-6 15,0 7-21 1,3 1-5 0,0 23-9-16,0-5-4 0,9 24-1 15,-3-10-17-15,6-1-4 0,-4-8-41 16,4-2-17 0,3-3-97-1,-3-8-75-15,-3-5 96 16</inkml:trace>
  <inkml:trace contextRef="#ctx0" brushRef="#br0" timeOffset="188099.051">13386 10321 472 0,'-9'8'178'0,"9"-8"-138"0,6 6 2 16,-6-6-10-16,9 2-40 15,-3 1-13-15,8-6-43 16,1 3-19-16,12-5-100 15,-3 2-45-15</inkml:trace>
  <inkml:trace contextRef="#ctx0" brushRef="#br0" timeOffset="188339.12">13657 10213 480 0,'-33'0'181'0,"33"0"-141"0,-9 3 9 0,9-1-7 16,0 6-19-16,0-3-3 16,6 30-9-16,-3-6-3 15,6 21-4 1,-3-7-3-16,6 7 2 0,-3-5-13 0,-1 24-3 16,1-14-34-16,-3 11-12 15,0-13-42-15,-6-8-16 16,0-8-55-1</inkml:trace>
  <inkml:trace contextRef="#ctx0" brushRef="#br0" timeOffset="188608.622">13529 10250 404 0,'-18'-8'151'0,"18"8"-118"0,9-13 7 16,-6 13-7-16,14-5-24 0,-2 2-6 15,24 0-3 1,-9 1 1-16,8 4 0 16,-8-2 2-16,3 8 2 0,-6-3 26 15,-6 17 15-15,-4-7-4 16,-5 23 0-16,-3-9-20 16,-9 8-8-16,0-6-17 15,-6 1-8-15,0-5-42 16,-11-4-15-16,2-4-64 0,-6-16-26 15,3-1-10 1</inkml:trace>
  <inkml:trace contextRef="#ctx0" brushRef="#br0" timeOffset="188836.047">13790 10160 376 0,'6'-3'140'0,"-6"3"-109"0,15-2 13 0,-12 2-1 16,6 2-25-16,0 1-7 15,9 2-5-15,-3 1-2 16,15 4-2-16,-7-2 14 0,7 13 6 16,-6-2 16-16,-6 26 6 0,-3-8-10 15,-15 10-3 1,0-7-18-16,-12 0-8 16,3-6-39-16,-6-2-15 0,3-6-81 15,-9-7-36-15,3-3-15 16</inkml:trace>
  <inkml:trace contextRef="#ctx0" brushRef="#br0" timeOffset="189255.98">13957 9766 472 0,'-18'-3'178'0,"18"3"-138"0,-3 3 8 0,3-3-6 16,3 0-27-16,0 0-8 15,15 2-5-15,-3 1 0 16,15 5-1-16,-6-3-3 0,5 9 1 15,-2-4-1-15,-3 9-2 16,-6-4 3-16,-9 12 2 0,0-6 0 16,-18 8 2-1,0-5 7-15,-12 0 3 0,6-3 9 16,-9-2 4-16,6-1-3 16,7-5 0-16,-1-2-14 15,18-3-8-15,0 0-8 16,20 0-1-16,1 0-40 15,9-3-16-15,11-5-143 16,-8-3-95 0,-6 1 127-16</inkml:trace>
  <inkml:trace contextRef="#ctx0" brushRef="#br0" timeOffset="189615.402">14261 10372 364 0,'-27'-3'134'0,"27"3"-104"0,-6 0 27 0,6 0 6 16,3 3-16-16,0-3-3 0,12 8-23 16,-3-3-8-1,9 3-8-15,-3 0-8 0,11-3-1 0,-5 0-36 16,12-5-15-16,-6 0-69 15,2-8-28-15,-5 3 2 16</inkml:trace>
  <inkml:trace contextRef="#ctx0" brushRef="#br0" timeOffset="189765.374">14493 10231 408 0,'-12'0'154'0,"12"0"-120"0,-6 11 34 16,6-8 8-16,0 10-40 0,0-3-11 0,6 20-28 15,0-4-9 1,6 6 6-16,-3-6-64 0,12-2-24 16,-3-5-101-1</inkml:trace>
  <inkml:trace contextRef="#ctx0" brushRef="#br0" timeOffset="189900.563">14847 10247 448 0,'-6'14'167'0,"6"-14"-129"0,-3 26 13 0,3-21-4 16,0 6-51-16,0-1-17 0,0-2-63 16,0 0-23-1,6-8-68-15,0 0-30 16</inkml:trace>
  <inkml:trace contextRef="#ctx0" brushRef="#br0" timeOffset="190050.602">15148 10261 508 0,'-12'18'189'0,"12"-18"-147"0,-9 27 24 16,9-22-1-16,0 0-37 16,0 0-10-16,3-2-32 15,-3-3-13-15,6-3 13 16,-3 1-68-16,3-4-27 0,0 1-105 16</inkml:trace>
  <inkml:trace contextRef="#ctx0" brushRef="#br0" timeOffset="191179.035">15648 9798 252 0,'-9'-8'93'0,"9"8"-72"0,-6-14 22 0,6 14 8 16,0-2-7-16,0-1 1 15,-3-2-1-15,3-1 0 16,-3-1-24 0,0 1 6-16,0 1 2 0,3 0-2 0,0-1-1 15,0 1-11-15,3 0-4 16,0 2-6-16,3 1-1 15,0-1-1-15,12 0 1 16,-6 3-4-16,9 3 0 16,-4 0 1-16,13 2 2 0,-3 0 3 15,3 3 4 1,-6-3 7-16,-1 3 2 16,-2 0-1-16,-6 0 0 0,0 0-5 15,-6 0-2-15,-3 0-6 16,-6 3-3-16,0-4 0 15,-9 7 1-15,0-4-1 16,-9 6 2-16,3-3-2 16,-3 9-1-16,4-4-2 15,-1 6 1-15,3-3 1 16,3 3 0-16,0-3 0 16,9 5 0-16,0-4 0 15,12-1 0-15,-3-5 0 16,18 0 0-16,-7-3-3 15,10-3 2-15,-6-2 1 16,0 0 2-16,-6-2 1 0,-3-1 1 16,-1 0 0-16,-5-2 0 15,0-1-2-15,-9 1-2 16,0 0 1-16,-9 2-1 16,0-2 2-16,-2 5 1 15,2-3-4-15,3 8 1 16,0-2-2-16,15 23-2 15,-3-7 3-15,11 18 0 16,-2-8-2-16,6 2 2 16,-3-7 1-16,-3 0 2 15,0-3 8-15,-6-5 3 16,0-3-2-16,-9 0 1 16,0-5-3-16,-6 0 2 15,0-3-6-15,-12-2-1 16,3-1-2-16,-15-2 1 0,6-3-2 15,-5-2-1-15,5 0-4 16,0-3 0-16,3 0-18 16,3-3-6-16,3 0-47 15,9-2-19-15,1 2-77 16,16-7-31-16,1 2 39 16</inkml:trace>
  <inkml:trace contextRef="#ctx0" brushRef="#br0" timeOffset="191296.81">16249 10536 496 0,'9'2'187'0,"-9"-2"-146"0,-3 3 24 16,3-3 2 0,-3 3-42-16,0-1-13 15,-3-2-86-15,0 0-36 16,3-10-115-16,0 2-48 16</inkml:trace>
  <inkml:trace contextRef="#ctx0" brushRef="#br0" timeOffset="207540.416">23474 6591 408 0,'-18'-11'154'0,"9"9"-120"0,0-4 19 0,6 4 0 0,-3-1-8 15,3-2 3-15,-3 2-10 16,0 0 0 0,0 1-22-16,6-1 2 0,-6 0 2 0,3 1-2 15,0-1-1-15,0 0-5 16,3 3-2-16,0 0-9 15,6 3 0-15,0 0-1 16,6 2 0-16,0 3-3 16,15 0 0-16,6 0 2 15,14 2 2-15,-2 1 0 16,-3 0-1-16,-4-1 1 16,-8 1-1-16,0-1 0 15,-9 1 0-15,-3-3 0 16,-7 0 0-16,-2-3 0 15,0 0 0-15,-6 1 2 16,-3-1 1-16,0-2-1 0,-12 2-2 16,-8 3 1-16,-10 5 1 15,-9 8-1-15,-3 6-1 16,4 4 1-16,2 7-1 16,6-4 0-16,3-2 0 15,4-6 0-15,5-5 2 16,0-2 1-16,12-3 3 15,-3-6-3-15,3 1 0 16,-3-3-3-16,9-3-1 16,-3-2-17-16,3-3-5 15,3-3-64-15,12-5-28 16,15-18-125-16</inkml:trace>
  <inkml:trace contextRef="#ctx0" brushRef="#br0" timeOffset="208230.312">24316 6527 384 0,'-9'-5'143'0,"3"0"-112"0,3-6 32 15,0 8 7-15,-3-2-25 0,6-3-7 16,-3 3-12-16,-3 0-5 15,3-1-11-15,-5 4 0 0,5 4 1 16,-9 4 2-16,-3 2 5 16,3 2 1-16,-9 3 1 15,-6 3-5-15,3 0 1 16,-5 3-5-16,2-1-1 16,3 9-4-16,3 7 1 15,3 19-4-15,6 8-2 0,9 0 0 16,6-8 1-16,9-6-1 15,9-4 2-15,9-4 0 16,6-2 1-16,-1-2-5 16,4-6 1-16,-6-8 0 15,3-10 0-15,-1-11 0 16,13-6 0-16,0-7-3 16,-4-3 2-16,4-5-4 15,-7-11 1-15,-8-18-3 16,-12-8 0-16,-3 0 4 15,-12 7 3-15,-12 6-1 16,-12 8 0-16,-9 5-1 16,-2 6-2-16,-7 2 0 0,12 6 0 15,-3 4 3-15,6 4 2 16,3 2-7-16,-2 3-3 16,8-1-6-16,0 1-4 15,0 2-16-15,3 1-7 16,0-1-47-16,0 0-19 15</inkml:trace>
  <inkml:trace contextRef="#ctx0" brushRef="#br0" timeOffset="-205395.531">24917 5376 284 0,'-35'-10'107'0,"20"7"-83"0,0 0 4 0,9 1-2 16,-3-1-17-16,-3-2-2 15,-6-3-5-15,-3 0 1 16,-8 0-2-16,-22 0 6 0,-11 0 5 16,-1 3-2-16,-11 0 0 15,-28-1-9-15,-14 4 0 0,-6-1 10 0,-21 0 5 16,-2 3 3 0,-16-2 3-16,-18-4-6 15,10 1-1-15,-28-3-9 16,7-2-4-16,-25-1-1 15,-2 0-1-15,-21 1 0 16,-12 2 2-16,-3 3-1 16,-27-1-1-16,3 6-2 15,-3-2 1-15,-20-1 1 16,11 0 2-16,0 1-1 16,-17 2-1-16,20 0-4 15,-3 2-2-15,-9 6-4 0,25-2-1 16,-13 2 3-16,30 0 3 15,-6 2 0 1,33 1 4-16,-10-1 4 16,40 1 6-16,23-1-1 0,10 4 3 15,20 4-2-15,27 3 0 16,3 14-1-16,23 4 2 16,22 14-5-16,17 0-1 15,13-2-2-15,11-1-2 16,6 3 3-16,6 34 0 15,6 16 1-15,3 6 0 16,3 49 0-16,6-1 0 0,3 44 0 16,3-19 0-16,0 38-2 15,3-30-2-15,-3 19 1 16,0-16-1-16,-3-15 0 16,3 10 0-16,0-35 0 15,0-26 0-15,0-5 2 16,3-6 3-16,3-13-2 15,9-18-2-15,8-19-3 16,16-13 1-16,15-13-1 16,2-11-2-16,7-8 0 15,11-5 3-15,30-5-5 16,3-6 2-16,0-5 0 16,33-3 2-16,-3-2-1 0,9 2 1 15,21-2-3-15,-10 2-1 16,37 1 3-16,-10-1 1 15,36-2-1-15,-14-1 2 16,32-4 1-16,-3-3 0 16,6-3-3-16,18 0 0 15,-15 0-3-15,24 3 1 16,-27 7-2-16,21 4 2 16,-21 7 3-16,3 0 1 15,-15 6-2-15,3 0 2 16,-20 2 1-16,11-3 2 15,-24 4-1-15,18-6-1 16,-29-1-2-16,20 1 1 16,-23-2 1-16,-10-4 0 15,13 1-3-15,-30-3 2 0,-13 0-4 16,1 0 1-16,-12-3 2 16,-27 1 1-16,-15-1 1 15,-2-2 2-15,5-1-3 16,-12-1 0-16,-2-1 1 15,-22 0 0-15,-5 0 0 16,-10 2 0-16,-8 1 0 16,-1 0 0-16,-5 0 0 15,-3-1 0-15,0-2 0 16,-7-2 2-16,-2-6-1 16,3-5 2-16,-6-3 0 15,-3-3 1-15,-6-2 2 16,0 0 1-16,-3 8 1 0,-1-8 0 15,1 0-7 1,-3-3-2-16,3-16 2 16,-3-20 3-16,-3-9 1 0,-3 3 0 15,-3 5-3-15,-3-21-2 16,3-24 3-16,-3 11 0 16,0-5-1-16,0-33 1 15,6 14-4-15,-8 8-2 0,5-37 2 16,-6 16 0-1,-3 18 3-15,-6-21 1 16,6 3 7-16,3 24 4 0,0 10-5 16,9-24-1-16,9 6-4 15,3 21-1-15,3 16-3 16,-9 4-3-16,-12 4 2 16,-12 2 0-16,-9 11-2 15,-6 13 2-15,4 14-10 16,-1 10-3-16,9 7-90 15,-24 17-38-15</inkml:trace>
  <inkml:trace contextRef="#ctx0" brushRef="#br0" timeOffset="-191870.871">2294 7321 436 0,'-17'-13'165'0,"17"13"-129"0,-9-21 28 0,9 18 5 0,-3-5-24 16,3 0-3-16,0 0-18 15,0 0-7-15,0 3-10 16,0 0-1-16,0 7 1 0,0 1 1 16,0 26 0-16,3-8-2 15,3 14 1-15,-3-6 0 16,3 8 1-16,5-5-4 16,-5 15-1-16,0-10 1 15,3 8 0-15,0-8-2 16,0-2-2-16,-3-6-19 15,3-8-10-15,-3-3-65 0,6-12-28 0,0-1-107 32</inkml:trace>
  <inkml:trace contextRef="#ctx0" brushRef="#br0" timeOffset="-191529.412">2580 7485 488 0,'-33'0'184'0,"33"0"-143"0,-14 0 30 0,14 0 5 0,0 0-35 16,0 0-13-16,0 0-15 16,0 0-7-1,14 0-3-15,1 0 0 0,21 0 0 0,-6 0-8 16,11 0-2-16,-11 0-16 16,3-3-8-16,-6 3-30 15,0-2-11-15,-7-1-39 16,-2 0-17-16,-3 1-49 15</inkml:trace>
  <inkml:trace contextRef="#ctx0" brushRef="#br0" timeOffset="-191314.527">2655 7273 472 0,'-21'-10'176'0,"21"10"-137"0,-3 5 28 15,3-5 6 1,3 8-26-16,0 0-6 15,9 16-22-15,-3-6-7 16,8 11-8-16,-5-5-1 0,6 5 1 16,-3-5-16-16,3 13-6 15,-3-8-33-15,3 16-15 16,-3-8-80-16,8 3-35 16,10 0-1-1</inkml:trace>
  <inkml:trace contextRef="#ctx0" brushRef="#br0" timeOffset="-190565.003">3101 7300 408 0,'-15'-13'151'0,"15"13"-118"0,-6-6 40 0,6 6 8 0,0 0-34 16,0 0-12-1,3 8-17-15,0 0-7 0,9 16-6 16,-3-5 3-16,9 7 2 0,-3-5-1 16,3 8 0-16,0-5-1 15,-7 8 0-15,1-6 0 16,0 6 2-16,-3-6-1 15,-3-4 0-15,0-4-3 0,-6-10 1 16,0-3-4 0,-6-13-2-16,0 1-3 15,-3-12 1-15,3 3-1 16,0-24 0-16,0 9 0 0,12-22-2 16,-3 10 0-16,15 4 3 15,-3 4 2-15,6 14 4 16,-3 3-2-16,3 18 0 15,-4 0-1-15,4 10 1 16,-3-2-2-16,3 3-1 16,-3-3-2-16,-3 0-1 15,-3 0-25-15,0-3-11 16,-4 0-86-16,7-7-38 16,9-4-48-1</inkml:trace>
  <inkml:trace contextRef="#ctx0" brushRef="#br0" timeOffset="-190262.279">3601 7527 444 0,'-50'-10'165'0,"50"10"-129"0,-12-3 28 15,12 3 2-15,3 0-34 16,0 0-12-16,17-2-13 16,-2-1-6-16,15 0 0 0,-6 3-12 0,3 0-5 15,-7 0-30-15,1-2-12 16,-3-1-47-16,-3 0-19 15,-3 3-40 1</inkml:trace>
  <inkml:trace contextRef="#ctx0" brushRef="#br0" timeOffset="-190099.345">3714 7400 520 0,'-15'3'195'0,"15"-3"-152"0,0 19 24 0,0-17-2 16,9 11-26-16,-3-2-5 15,6 8-20-15,-3-4-9 0,6 12-3 16,-3-6-20-16,3 5-5 0,-3-4-62 16,0 1-26-1,-3-4-124-15</inkml:trace>
  <inkml:trace contextRef="#ctx0" brushRef="#br0" timeOffset="-189510.804">3982 7371 396 0,'-15'-16'148'0,"15"16"-115"0,0-15 17 0,0 15 2 0,3 0-23 16,0 0-4-16,9 10-2 0,-3 1 0 16,15 10-12-1,-6-5 9-15,9 8 3 0,-7-6 2 16,4 6 2-16,-6-3-4 15,-3 6 0-15,-3-6-8 16,-3 0-2-16,0-3-3 16,-3-4-1-16,-3-4-3 15,0-12-1-15,0-1-6 16,0-10 1-16,0 2 0 16,6-2 0-16,-4 2-11 15,4-5-5-15,0 3-32 0,3-3-11 16,-3 3-80-16,9-13-33 15,-3 4-22 1</inkml:trace>
  <inkml:trace contextRef="#ctx0" brushRef="#br0" timeOffset="-189166.433">4286 6998 520 0,'-30'13'192'0,"30"-13"-149"0,-3-5 12 0,3 5-6 0,6-2-34 16,-3-1-7-16,9-2-13 16,-3-1-2-16,15 6 3 15,-6 0-5-15,17 6-1 16,-5-1 1-16,3 3 3 0,-6-3 3 16,-10 6 2-16,1-3 5 15,-15 2 2-15,0-2 6 16,-18 0 3-16,3 0 3 15,-8 0 1-15,2-3 1 16,3 1 0-16,0-1-7 16,3-3 0-16,3 1-8 15,6-3-3-15,3 0-4 16,18 0-1-16,-3 0-25 16,30 5-11-16,-10-2-79 15,16 8-36-15,-9-3-61 16</inkml:trace>
  <inkml:trace contextRef="#ctx0" brushRef="#br0" timeOffset="-188850.9">4598 7490 584 0,'-14'3'220'0,"14"-3"-172"0,14 3-10 15,-11-3-17-15,15 0-18 16,-3 0 0-16,12 0-10 15,-9 0-5-15,9-3 6 16,-7 0-35-16,7 1-14 0,-3-1-54 16,-3 0-23-16,-3 1-56 15</inkml:trace>
  <inkml:trace contextRef="#ctx0" brushRef="#br0" timeOffset="-188687.288">4750 7329 480 0,'-6'-3'181'0,"6"3"-141"0,0 21 31 0,0-15 5 16,3 10-29-16,0-3-6 16,3 11-30-16,-3-6-9 15,3 6-2-15,0-5-50 0,6 4-18 16,-3-4-118-16,15 10-50 16,5 3 61-1</inkml:trace>
  <inkml:trace contextRef="#ctx0" brushRef="#br0" timeOffset="-188461.769">5173 7440 500 0,'-18'8'187'0,"18"-8"-146"0,-3 3 20 15,3-3-1-15,3 2-38 0,-3-2-12 16,6 6-31 0,-3-4-15-16,3 1 19 15,0 0-69-15,0-1-28 0,0 1-83 16</inkml:trace>
  <inkml:trace contextRef="#ctx0" brushRef="#br0" timeOffset="-188327.082">5334 7472 560 0,'-9'10'209'0,"9"-10"-163"0,0 3-37 0,0-3-27 15,3 0-146-15,0 0-58 16,12-8 47-16,-4 0 25 16</inkml:trace>
  <inkml:trace contextRef="#ctx0" brushRef="#br0" timeOffset="-188176.096">5610 7469 572 0,'-5'13'214'0,"5"-13"-166"0,3 8 8 0,-3-8-8 15,2 3-39-15,1 0-8 0,3-3-43 16,-3 0-15-16,3-6-165 16,-3 4-71-16,6-12 121 15,-3 1 63-15</inkml:trace>
  <inkml:trace contextRef="#ctx0" brushRef="#br0" timeOffset="-186974.819">6292 7302 384 0,'-36'0'143'0,"36"0"-112"0,-23-7 27 0,20 7 4 16,-3-6-12-16,-3 4 0 0,3-6-11 15,0 2-1 1,3-2-22-16,0 3 0 0,3-5-2 16,0 4-1-16,18 4 0 15,0-1-5-15,23 6 0 16,-5-1-5-16,9 4 0 16,-7-1-3-16,1 3-3 0,-6-3-5 15,0-2-2-15,-7-1-6 16,-2 1-3-16,-3-3-11 15,-3 3-4-15,-3-3-31 16,-6 2-12-16,-3 1-95 16,3 5-78-1,-1-3 94-15</inkml:trace>
  <inkml:trace contextRef="#ctx0" brushRef="#br0" timeOffset="-186690.306">6331 7482 292 0,'-21'-5'110'0,"21"5"-86"0,-24-3 46 0,21 3 15 15,-3 0-11-15,0 0-2 16,-3 0-12-16,0 0-5 15,1 0-30-15,2 0 0 0,3 0 0 16,0 0-11-16,17 0-5 0,-2 0-6 16,33 0 0-1,-9 0-13-15,11 0-3 16,-8 0-56-16,12-2-22 16,-10-1-142-16</inkml:trace>
  <inkml:trace contextRef="#ctx0" brushRef="#br0" timeOffset="-185759.766">2530 8443 360 0,'-6'-8'134'0,"6"8"-104"0,-3-3 12 0,3 3-4 16,0 0-10-16,0 0 0 15,0 0-4-15,0 0-3 16,0 0-11-16,0 0 9 0,3 11 4 16,0-3 6-16,6 31 2 15,-4-7-10-15,7 13-3 16,-3-8-4-16,0 0-1 16,0-10 1-16,-3-3 2 15,-3-3-1-15,-3-8 4 0,0-2-11 16,-6-14-2-16,0 0-4 15,0-34 1-15,3 8-4 16,-3-16 0-16,3 11 1 16,6-3 0-1,3 8 2-15,12-1 3 0,0 7-2 16,21 4 0-16,-7 3-1 16,7 6-2-16,-9-1-4 15,0 1-2-15,-4 2-26 16,-2 5-11-16,-3 0-64 15,0 1-26-15,-3-1-83 16</inkml:trace>
  <inkml:trace contextRef="#ctx0" brushRef="#br0" timeOffset="-185295.292">3405 8369 516 0,'-3'5'192'0,"3"-5"-149"0,0 3-4 0,0-3-12 0,0 0-14 15,0 0 0-15,-3 0-1 16,3 0 0-16,-6 2-6 16,3 1 3-16,-9 0 3 0,3-1-4 15,-18 4 0-15,6-1-4 16,-20 3-3-16,8-3-3 16,-9 3 1-16,7 0 3 15,-1 0 3-15,6-3 4 16,3 1 2-16,1-1 1 15,5 0 0-15,3-2-2 16,9 5-1-16,0 0-3 16,18 15-1-16,-3-4-3 15,41 18 1-15,-5-5-7 16,12 2 1-16,-13-5-41 16,10-5-18-16,-9-3-164 15,20-10-107-15,10-14 139 16</inkml:trace>
  <inkml:trace contextRef="#ctx0" brushRef="#br0" timeOffset="-184707.414">3869 8432 468 0,'-3'0'176'0,"3"0"-137"0,0 0 15 16,0 0-3-16,3-2-31 16,0-1-9-16,3-5-7 15,-3 3-1-15,3-8-2 16,0 2-1-16,0-5 1 0,0 3 1 15,-3-8 1-15,0 2 7 0,-3 1 6 16,0 2-2-16,-3 0 0 16,0 3-4-1,0 2-1-15,3 3-3 16,0 11 1-16,0-3 2 0,0 16 2 16,0-3 1-16,3 13 0 15,0-5-4-15,3 17-3 16,0-7-5-16,6 22 0 15,-3-10-2-15,2 2 0 16,-2-8 0-16,0-3 0 16,-3-5 0-16,-6 0 0 15,0-8 2-15,-9 1 0 16,3-7 0-16,-6-1 0 16,4-4 4-16,-7 1 5 15,3-3-3-15,0-3 2 16,3 0-1-16,6 1 1 15,0-4-4-15,12 1-1 0,0 0-3 16,30-1-1-16,-10-2-8 16,19-2-4-16,-9-1-51 15,2-5-20-15,-8 3-171 16</inkml:trace>
  <inkml:trace contextRef="#ctx0" brushRef="#br0" timeOffset="-183912.014">1586 8403 252 0,'-9'3'93'0,"9"-3"-72"0,-9 0 31 16,9 0 9-16,-3 0-22 16,3 0-8-16,0 0-9 15,-6 0-3-15,3 2-10 16,3-2 6-16,-9 3 2 0,6 0 4 16,-3-1 4-16,3 1-2 0,-6 2-2 15,3 1-3-15,1 2 1 16,-4 0-6-16,-3 15-3 15,6-4-1-15,6 28-1 16,0-10 2-16,9 11 4 16,3-6-6-1,5-2 0-15,1-5-2 0,9-9 1 16,-3-5-2-16,26-10 0 16,-14-3-3-16,12-14-2 15,-9 4 3-15,-4-22 0 16,-5 5 3-16,-3-23 1 15,-9 8-1-15,-6-6 1 16,-3 3 2-16,-18 3 2 0,3 7-1 16,-18 3 1-16,-3 3-6 15,-6 5-1-15,6 3-11 16,1 2-3-16,5 4-30 16,3-1-14-16,6 2-67 15,3 1-29-15,3 2-46 16</inkml:trace>
  <inkml:trace contextRef="#ctx0" brushRef="#br0" timeOffset="-183566.391">2238 8366 524 0,'-15'8'195'0,"15"-8"-152"0,-18 5-1 0,18-2-11 15,-3 0-17-15,0-1 0 0,-3 1-6 16,-3 0-3 0,-3-1-2-16,-3 1 0 0,1 2 2 15,-4-2-4-15,-3 5-1 16,3-3 0-16,-3 0 0 16,3 1 2-16,3-1 1 15,4 0 1-15,2 1 0 16,3-1 2-16,12 5 1 15,-6-2 3-15,9 11 1 16,-1-3-5-16,13 10-2 0,0-5-7 16,6 3-2-1,-3-5-25-15,9-1-10 16,-7-2-52-16,1 0-21 0,-6-5-100 16</inkml:trace>
  <inkml:trace contextRef="#ctx0" brushRef="#br0" timeOffset="-183402.622">2029 8803 476 0,'-14'2'178'0,"14"-2"-138"0,-3 0 19 16,3 0 1-16,3 3-25 16,3 0-7-16,2-1-17 0,4 1-7 15,18 0-3-15,-6-1-50 0,24-2-21 16,-10 0-161-1</inkml:trace>
  <inkml:trace contextRef="#ctx0" brushRef="#br0" timeOffset="-179154.161">7730 6678 340 0,'-15'-10'129'0,"15"10"-100"0,-6-16 33 16,6 16 10-16,0-8-12 16,0 2-2-16,0-4-11 15,0 2-5-15,3-3-23 16,0 3 4-16,-3 0 1 0,0 3-4 15,0 2-1-15,0 1-11 16,-3 12-3-16,0-2 1 0,0 40 1 16,3-8-3-1,6 15-3-15,-3-10-5 16,9 3-2-16,-3-11-15 0,3-5-6 16,0-6-33-16,-3-5-13 15,0-2-39-15,-9-3-17 16,0-3-55-1</inkml:trace>
  <inkml:trace contextRef="#ctx0" brushRef="#br0" timeOffset="-178852.909">7203 7101 428 0,'-54'6'159'0,"54"-6"-124"0,-23 2 31 15,20-2 5-15,0 0-30 16,0 0-8-16,6-2-14 16,0-1-4-16,38-5-9 15,-8 3 0-15,33 0 1 0,-13-1-1 16,63 4-1-16,-23-1-3 16,46 3-2-16,-31 0-13 15,17 3-4-15,-30-1-11 16,-3 1-3-16,-20 0 6 15,-10-1 4-15,-11 1 4 16,-13-1 1-16,-8-2-38 16,-12 0-16-16,-3 0-116 15</inkml:trace>
  <inkml:trace contextRef="#ctx0" brushRef="#br0" timeOffset="-178448.828">7397 7445 308 0,'-12'-15'115'16,"12"15"-89"-16,-3-22 43 0,3 20 15 0,0-6-15 15,0 0-6 1,0 0-13-16,0 3-5 16,-3 2-25-16,3 0-5 0,0 14-1 0,0-3 1 15,3 10 0-15,0-2-3 16,3 16 0-16,-3-6-7 15,2 27-3-15,1-8-6 16,3 6-2-16,-3-12-13 16,0-2-5-16,0-2-36 15,3-9-16-15,0-5-68 16,9-10-28-16,-3-3 6 16</inkml:trace>
  <inkml:trace contextRef="#ctx0" brushRef="#br0" timeOffset="-178207.071">7572 7562 512 0,'-15'-6'192'0,"15"6"-149"0,-3-5 5 0,3 5-6 0,6-2-28 16,-3 2-5-16,21-3-8 16,-3 0-4-16,24 3 2 15,-10 0-40-15,10 0-17 0,-9 0-91 16,20 6-42-16</inkml:trace>
  <inkml:trace contextRef="#ctx0" brushRef="#br0" timeOffset="-177593.607">8025 7459 436 0,'-15'-3'162'0,"15"3"-126"0,-3 0-1 0,3 0-9 16,0 0-18-16,0 0-2 15,6 5 2-15,0-2 3 16,3 7-6-16,0-2 15 0,2 8 8 15,1-2-10-15,0 12-2 0,0-2-6 16,-3 10-1-16,0-5-5 16,-3 0-1-1,0-5 3-15,-3-5 1 16,0-3 3-16,-3-6 4 16,0-5-6-16,-6-18-2 0,3 3-3 15,-6-14-3-15,3 3-2 16,-3-6-1-16,3 6-3 15,3-5 1-15,0 4 3 16,6-4 1-16,0 5-2 16,15-3 2-16,-3 3 1 15,18 8 0-15,-7 2 2 16,10 6 1-16,-9 2 3 16,3 6 1-16,-6-3 3 0,2 2 4 15,-5 1 5-15,0 2 3 16,-6-2-7-16,0 0-4 15,-3-1-9-15,-3 1-1 16,-3 0-39-16,-3-3-14 16,-1 0-168-1,4-11-114 1,-3 0 132-16</inkml:trace>
  <inkml:trace contextRef="#ctx0" brushRef="#br0" timeOffset="-174168.776">8760 6189 348 0,'-6'-6'129'0,"6"6"-100"0,0 0 22 0,0 0 5 16,0 0-26-16,0 0-6 16,0 0-6-16,0-2 0 15,0-1-10-15,-3 0 2 0,-3-2 1 16,-3 2-4-16,-6 1-2 16,-9-1 0-16,-8 1 1 15,-10 2-1-15,0 0 2 16,-5 0-2-16,-4 0 2 15,-17 0-2-15,-19 0 2 16,7 0 0-16,2 0 1 16,-20 2-4-16,-18 1-1 15,9-1-1-15,-15 1-2 16,-24 2-2-16,9 1 1 16,-15-1 1-16,-8 3 0 15,5 0 0-15,-21-3 0 0,12 0 2 16,7-2 3-16,-19 0-2 15,12-1-2-15,-8-2-3 16,-7 0-1-16,12 0-1 16,-26 0 0-16,17 6 3 15,-14-1 0-15,5 6 3 16,45 2 3-16,30-5 0 16,-51 13 0-16,39-5-3 15,-59 8-2-15,-19 5-2 16,46-6 1-16,37-4-1 15,-34 5-2-15,35-6 3 16,-48 6 0-16,39-5-2 0,-18 2 2 16,36-5-1-16,-42 0 0 15,-50 5 2 1,47 0 0-16,24-5 4 16,12-3 2-16,14-2-2 0,4-3-1 15,18-1 1-15,14 1 0 16,16-2 0-16,11 2 2 15,3 0-1-15,9 2 0 16,7 1 1-16,11-1 1 0,0-2-3 16,0 13-3-16,-9 30 0 15,12-12-1 1,0-10 0-16,3 14 0 16,3-6 0-16,0 40 0 0,3 55 2 15,6-18 1-15,0 7-1 16,0 14-2-16,3-16 1 15,-3-21-1-15,-3-3-3 16,3 6 2-16,0 0 3 16,-1-19 1-16,4-16 1 15,3-13 0-15,9-16-2 16,6-11-2-16,9-5 1 16,-4-5 1-16,4-5-3 15,0-3 0-15,-1 0-1 16,-8-3 0-16,3 0 0 15,0-2 0-15,8-3 0 16,16 0-2-16,5-3 3 16,7 1 0-16,-4-4-2 0,-8 1 2 15,5 0 1-15,16-1 0 16,14-2-3-16,-9-2 2 16,-5-3-1-16,2-1 0 15,15-4 2-15,10-1 2 16,-7 1-1-16,-12-1-1 15,12 1-2-15,15-1 1 16,-5 6 1-16,-13 0 0 16,3 0 0-16,18 2 0 15,0 6 0-15,-17-1 2 16,-4-1-3-16,18-1 0 16,6 5 1-16,-15 0 2 15,0-2-3-15,21 0 0 16,-3 2 1-16,-14 3 2 0,-4 0-3 15,18 3 0-15,0 2 1 16,-15 6 2-16,-3-3-1 16,15-1-1-16,3 4-2 15,-15-3 1-15,-2-3 1 16,17 1 2-16,0-1-3 16,-12 0 0-16,-12 3 1 15,15 3 0-15,6 2 0 16,-14 0 0-16,-13-2-3 15,9-1 2-15,18-2 1 16,-9-2 2-16,-12-6-1 16,1 0-1-16,14-6 1 0,-3-2-1 15,-12-2 0-15,-3-1 0 16,4 1 0 0,5-4 0-16,-6 6 0 0,-15 3 0 15,-8 0 0-15,2 0 0 16,10-3 0-16,2 0 0 15,-6 0-3-15,-14 0 2 16,-13-3-1-16,-5 1 0 16,-7-4 2-16,-5 1 0 15,0 0 2-15,-3 2 3 16,-1-2 0-16,1 3 2 16,0 2-4-16,-4-3-2 0,1 3 0 15,-6 0 1-15,-3 0-6 16,-3-2 1-16,-6-4 1 15,-4-1 3-15,-2-7 0 16,-6-15 2-16,0-18 0 16,0-14 1-16,0 3-2 15,0 5-2-15,0-13 1 16,-3-27-1-16,0 1 0 16,-3 12 0-16,-3 1 0 15,-3-16 2-15,-3-6-1 16,4 14-1-16,-1 11-2 15,3 31 1-15,0 10 1 16,-3-39 0-16,-9-37 0 16,6 64 2-16,3 10-1 0,-9 0 2 15,3 5-2-15,-3 8 2 16,4 6-15-16,-4 5-5 16,-6-8-40-16,6 5-17 15,15 8-149 1</inkml:trace>
  <inkml:trace contextRef="#ctx0" brushRef="#br0" timeOffset="-168674.933">7867 11565 164 0,'-9'-5'63'0,"9"5"-49"0,-9-3 16 16,9 3 5-16,-6 0-4 16,0 0-1-16,-6 0 12 15,3 0 5-15,-9 0-24 16,1 0 20-16,-1 0 10 0,3 0 9 15,-6-3 5-15,3 3-3 16,-3 0-3-16,3 0-11 16,1 0-6-16,2 0-17 0,0 0-6 15,3 0-10-15,3 0-5 16,3 0-3 0,12 3-3-16,-3-3 3 15,27 3 0-15,-7-1-1 0,16 1 1 16,-6 0-2-16,3-1-1 15,-4-2 3-15,-2 0 0 16,-6 0-4-16,0 0 1 16,-6 0-2-16,-3 0 0 15,-4 0-9-15,-2-2-3 16,-3 2-35-16,-3-3-13 16,-3 0-78-16,0 3-33 15,0 0-26-15</inkml:trace>
  <inkml:trace contextRef="#ctx0" brushRef="#br0" timeOffset="-168405.709">7620 11806 492 0,'-30'-6'184'0,"30"6"-143"16,-15-5 23-1,15 5 1-15,-3-3-24 16,0 3-6-16,0-2-16 15,0-1-7-15,9-2-7 16,-3 2 3-16,24-2 2 0,-6 0-1 0,20-1 0 16,-5 1-5-16,3 2-3 15,-6 1 0-15,-1-1-1 16,-8 1-7-16,-3-1-3 16,-3 0-30-16,-3 3-13 15,0 0-97-15,0-2-42 16,-4-1-10-1</inkml:trace>
  <inkml:trace contextRef="#ctx0" brushRef="#br0" timeOffset="-167835.16">8566 11501 412 0,'-12'-10'154'0,"12"10"-120"0,-8-5 37 0,8 5 7 15,-3-3-18-15,0 0-5 16,0 1-18-16,0-1-6 16,-3 3-18-16,3 0-3 0,0 5 0 15,0 1-4-15,3 17 2 16,0-4-5-16,3 44 0 16,0-10-1-16,3 11 1 15,0-14-4-15,5 19 0 16,-2-11 1-16,3 8 0 15,0-13-5-15,-3 0 1 0,0-11-22 16,-3-10-8-16,0-5-45 16,0-25-16-16,0 1-68 15,-3-30-28-15,0 4 32 32</inkml:trace>
  <inkml:trace contextRef="#ctx0" brushRef="#br0" timeOffset="-167549.883">8489 11554 428 0,'-27'-13'162'0,"27"13"-126"0,-12-8 32 16,12 8 4-16,-3-2-35 16,0-1-10-16,3-8-17 15,0 3-5-15,18-2-3 0,-3 2 3 0,36 3 1 0,-10 2 2 16,13 8 0 0,-12-2 0-16,-1 5 2 15,-5 0 6-15,-3 8 4 16,-6-3 3-16,-10 11 1 15,-2-3-7-15,-9 11-2 16,0-6-9-16,-12 3-2 16,0-5-2-16,-15 0-2 15,4-6-8-15,-10-4-5 16,6-4-24-16,0-5-9 16,3-2-75-16,18 2-32 15,0 1-63 1</inkml:trace>
  <inkml:trace contextRef="#ctx0" brushRef="#br0" timeOffset="-167383.539">9197 11745 624 0,'0'18'233'0,"0"-18"-181"0,3 8-1 16,-3-8-15-16,0 3-24 15,0-3-4-15,0 0-10 16,0 0-3-16,0 0 2 15,0 0-43-15,-3 0-16 0,0 0-202 16</inkml:trace>
  <inkml:trace contextRef="#ctx0" brushRef="#br0" timeOffset="-166800.08">10513 11075 440 0,'-6'-7'165'0,"6"7"-129"0,-6-6 35 0,6 6 7 16,0 0-23-16,0 0-7 15,0 0-19-15,0 0-8 16,-3 3-12-16,0 0 0 0,0 10 2 15,0 0-4-15,3 35 1 16,0-11-5-16,3 10 0 16,0-7-6-16,3-3 0 15,-3-5-19-15,0-6-6 16,0-5-42-16,0 1-20 16,0-9-140-1,-9-11-70-15,0 1 149 16</inkml:trace>
  <inkml:trace contextRef="#ctx0" brushRef="#br0" timeOffset="-166346.969">9742 11520 340 0,'-15'5'126'0,"15"-5"-98"0,-6 3 34 15,6-3 8 1,0 0-13 0,0 0-1-16,0 0-17 15,0 0-6-15,3 0-19 16,-3 0 0-16,9-3 0 0,0 1-3 0,21-4 1 15,-3 4-5-15,50-4 1 16,-14 4-1-16,80-1 1 16,-30 0-7-16,74-2 0 15,-47 0-1-15,54-3 0 16,-49 3 0-16,16-3 0 16,-42 2 0-16,21 1 2 15,-33 0 1-15,-6 2 3 16,-20 1 6-16,-16-1 4 15,-11 3-4-15,-24 0 1 16,-4 0-21-16,-28 0-7 0,-1 0-86 16,-12-5-37-16,-3 2-95 15</inkml:trace>
  <inkml:trace contextRef="#ctx0" brushRef="#br0" timeOffset="-165898.621">9849 11867 384 0,'-15'-14'145'0,"15"14"-112"0,-6-18 32 0,6 15 6 0,0 1-16 16,0-1-5-16,0 0-15 15,0 1-5 1,0 7-17-16,0 0-3 0,0 14 0 0,0-6-2 16,0 11 3-16,0-6-4 15,3 14 1-15,0-6-5 16,3 6-2-16,0-5-7 16,3-4-1-16,-3-1-24 15,6-6-7-15,-3-3-59 16,9-13-25-16,-3 0-87 15</inkml:trace>
  <inkml:trace contextRef="#ctx0" brushRef="#br0" timeOffset="-165732.153">10224 11898 548 0,'-6'0'206'0,"6"0"-160"0,0 3 11 0,0-3-5 16,3 3-33-16,-3-3-10 15,12 5-20-15,-3 0-6 16,21 0 9-16,-6 1-58 0,23-4-22 16,-8 1-141-1</inkml:trace>
  <inkml:trace contextRef="#ctx0" brushRef="#br0" timeOffset="-165400.638">10716 11724 424 0,'-9'-8'159'16,"9"8"-124"-16,-3-6 20 0,3 6 0 15,0-2-13-15,0 2-3 0,0 0-8 16,0 0-3-16,-3 2-15 15,0 1-1-15,-6 10-1 0,3 1-2 0,-6 9 0 16,3-4 1 0,-3 7 4-16,3-4-8 15,3 9-3-15,0-7-5 16,9 16 1-16,0-6-10 16,6 14-5-16,0-11-25 15,6 0-11-15,-3-5-48 16,6-9-21-16,-3-4-79 15</inkml:trace>
  <inkml:trace contextRef="#ctx0" brushRef="#br0" timeOffset="-165206.624">10873 11732 560 0,'-15'13'209'0,"15"-13"-163"0,-9 37-2 0,9-32-10 0,3 14-25 0,0-3-2 15,6 5-14 1,-3 0-5 0,6 0 6-16,0-2-31 0,3 7-11 15,-3-5-42-15,0 11-16 0,0-6-87 16</inkml:trace>
  <inkml:trace contextRef="#ctx0" brushRef="#br0" timeOffset="-165056.642">11007 11964 548 0,'-6'6'203'0,"6"-6"-158"0,12 5-6 15,-9-2-12-15,12-1-54 16,-3 1-18-16,6-6-95 16,-3 1-42-16,12-6 4 15,11-5 7-15</inkml:trace>
  <inkml:trace contextRef="#ctx0" brushRef="#br0" timeOffset="-164802.653">11260 11888 524 0,'-18'0'198'0,"18"0"-154"0,-3 0 5 0,3 0-9 16,0 0-21-16,0 0-1 15,6 8 1-15,-3 0 2 16,3 10-11-16,0-2 3 0,3 42 3 16,0-10-10-16,3 15-4 15,-3-12-12-15,3 2-6 0,0-8-23 16,0 2-8 0,-3-5-50-16,0-7-22 15,-3-6-92 1</inkml:trace>
  <inkml:trace contextRef="#ctx0" brushRef="#br0" timeOffset="-164546.387">11204 11919 496 0,'-6'-5'187'0,"6"5"-146"0,15-5-11 16,-12 5-16-16,17-3-28 15,-2 3-5 1,21 0 5-1,-6 0 5-15,2 6 6 0,-5-1 19 16,-3 3 10-16,-3 0 20 0,-6 5 8 16,-3-2-15-16,-9 4-6 15,-3-1-24-15,-12 4-7 16,3-2-36-16,-12 0-13 16,3-3-62-1,-9-10-25-15,6-1-69 16</inkml:trace>
  <inkml:trace contextRef="#ctx0" brushRef="#br0" timeOffset="-164351.202">11561 11816 516 0,'15'3'192'0,"-15"-3"-149"0,18 21 5 0,-15-13-8 0,6 0-21 15,0 0-3-15,5 5-5 16,-2-2 0-16,0 2-6 0,-3 0 1 0,-9 8 1 15,0-2-21 1,-9 21-8-16,3-6-55 16,-9 16-23-16,3-10-120 15</inkml:trace>
  <inkml:trace contextRef="#ctx0" brushRef="#br0" timeOffset="-163838.699">12284 11520 424 0,'-29'-3'159'0,"29"3"-124"0,-30 0 33 16,27 0 4-16,-3 0-26 0,0 0-8 16,6 0-19-1,0 0-7-15,27 0-7 16,-7 0-4-16,19 0 2 0,-6 0-11 15,6 0-2-15,-10 0-26 16,7 0-9-16,-6 0-34 0,0 0-13 16,-4 0-48-16,-8 3-21 15,-3 0 33 1</inkml:trace>
  <inkml:trace contextRef="#ctx0" brushRef="#br0" timeOffset="-163675.642">12329 11626 400 0,'-74'5'151'0,"74"-5"-118"0,-51 5 44 0,45-2 11 16,-3 0-30-16,3-1-10 16,6-2-24-16,0 0-8 15,30 0-10-15,-6 0-6 0,20 0-3 16,-5 0-38-16,18-5-15 0,-10 0-111 16,34-1-46-16,-13 4 39 15</inkml:trace>
  <inkml:trace contextRef="#ctx0" brushRef="#br0" timeOffset="-163012.952">13088 11491 504 0,'-21'3'189'0,"21"-3"-147"0,0 2 4 0,0-2-10 15,12 0-20-15,-3 0-4 16,18-5-7-16,-3 2-4 16,11-13 0-16,-5 3-1 0,6-19 2 15,-9 6-1-15,2-11-1 16,-5 8 3-16,-6 2 0 16,-3 6 10-16,-6 3 3 15,0 4 1-15,-6 6 0 16,0 1-3-16,-3 20-1 0,0-3-3 15,0 25-1-15,0-6-1 16,3 18 0-16,0-4-2 16,3 34-1-16,-3-17-3 15,3 4 1-15,0-11-4 16,-1-3-2-16,1-10-1 16,-3-6 3-16,0-5-2 15,-3 0 1-15,0-8 2 16,-6-2 0-16,0-3 2 15,-11-3 1-15,2-2 3 16,-9-3 1-16,6 0-1 16,9-3 1-16,0 0-4 0,24-2-2 15,-3-3 0-15,30-3-1 16,-10 1-11-16,43-4-3 16,-16 1-79-1,25-11-35-15,17-13-120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46:26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4932 6585 416 0,'-24'-2'156'0,"24"2"-121"0,-3 0 3 0,3 0-5 0,3 2-11 16,-3-2 1-16,12 0-1 15,-3 0-2-15,9-5-10 16,-3 3 7-16,2-9 5 16,-2 0-7-16,3-18-3 0,-3 5-5 15,0-15-2-15,-3 4-3 16,-9 1 1-16,0 5-2 16,-15 0-1-16,3 5 1 15,-18 5 1-15,3 4-3 16,-11 9 0-16,5 4 1 15,-12 15 2-15,6-3-1 16,-11 25-1-16,8-3 5 0,3 2 1 16,7-5-5-16,17-2 0 15,3-4-1-15,21-4 0 16,-3-3 0-16,11-6 0 16,-2-2 0-16,18-10 2 15,-6 2-1-15,12-11 2 16,-10 0-2-16,1-2-1 15,-6 3 3-15,-9 2 0 16,-3 0 1-16,-12 10 2 16,-3-2 1-16,-12 14 1 15,3-1 0-15,-12 8 2 16,3-2-5-16,-6 28-3 16,3-7-1-16,-5 31-1 0,2-15-3 15,0 18 2-15,6-18 1 16,9 23 2-16,3-16-1 15,12 1-1-15,0-14 1 16,12-7-1-16,-3-9 0 16,15-21 0-16,-7-2-3 0,13-25 2 15,-6 4 1 1,0-14 2-16,-4 3-1 16,-8-8 2-16,-3 5-2 15,-15-10-1-15,0 4 1 16,-24-9-1-16,4 7-3 15,-10 3 0-15,3 5 2 16,-6 8 0-16,6 3 1 0,1 8 2 16,5 2-1-1,9 6 2-15,0-3-2 16,15 5-1-16,0-2 1 0,24-1-1 16,-6 1-31-16,41-11-14 15,-11 0-87-15,23-18-37 16,-14 4-32-1</inkml:trace>
  <inkml:trace contextRef="#ctx0" brushRef="#br0" timeOffset="242.197">5447 6601 460 0,'-51'0'173'0,"51"0"-135"0,-6 3 8 16,6-3-6-1,12 0-26-15,-3 0-5 0,24-3-11 16,-9 3-1-16,8 0 1 16,-5 0-34-16,3 0-16 0,-6 0-46 15,3 0-20-15,-7 0-42 16</inkml:trace>
  <inkml:trace contextRef="#ctx0" brushRef="#br0" timeOffset="405.942">5474 6752 420 0,'-75'8'159'0,"75"-8"-124"0,-30 0 26 0,27 0 4 16,3 0-27-16,0 0-9 15,15-5-17-15,-3 0-6 16,30-3-4-16,-12 0-15 0,14-3-4 15,-8 3-55-15,27-5-23 16,-13 2-103 0</inkml:trace>
  <inkml:trace contextRef="#ctx0" brushRef="#br0" timeOffset="631.361">6119 6300 540 0,'-8'-3'203'0,"5"8"-158"0,0 17-3 15,3-17-15-15,3 24-18 16,0-5-1-16,3 15-4 16,-4-7-3-16,4 16 0 15,0-9-30-15,3 25-10 0,-3-14-43 16,3 6-15-16,0-11-103 15</inkml:trace>
  <inkml:trace contextRef="#ctx0" brushRef="#br0" timeOffset="811.2">6307 6644 472 0,'-45'0'178'0,"45"0"-138"0,-3 2 11 0,3-2-6 15,15 0-29-15,-3 0-8 16,27 0-35-16,-6 0-15 16,11 0 22-16,-5 0-59 0,21-2-23 15,-10-1-73 1</inkml:trace>
  <inkml:trace contextRef="#ctx0" brushRef="#br0" timeOffset="1097.247">7015 6525 504 0,'-8'-6'189'0,"8"6"-147"0,-6 0 0 15,6 0-12-15,6 6-18 0,-3-1-2 16,2 16-1-1,-2-5-1-15,3 53-4 0,0-14-3 0,0 27 2 16,3 51-4 0,-3-35 0-16,0-22-23 0,0 1-10 15,0-16-26-15,0-3-10 16,-3-13-71-16,6-11-31 16,3-12 30-1</inkml:trace>
  <inkml:trace contextRef="#ctx0" brushRef="#br0" timeOffset="1380.654">7007 6572 416 0,'-24'-21'154'0,"24"21"-120"0,6-40 1 0,-3 35-7 16,12-24-23-16,-7 5-2 15,22-5-7-15,-6 5-2 16,27 16 3-16,-10 3-6 0,7 24-1 0,-9-4 6 15,-4 12 3-15,-5-6 26 16,-12 6 11-16,-3-6 12 16,-21 5 6-16,0-5-10 15,-24 8-4-15,3-5-18 16,-8 3-8-16,5-6-14 16,-6-11-2-16,6 1-46 15,-2-14-18-15,5 1-123 16,-12-27-55-16,-11-16 76 15</inkml:trace>
  <inkml:trace contextRef="#ctx0" brushRef="#br0" timeOffset="46241.303">13409 9914 500 0,'-8'-13'187'0,"8"13"-146"0,-3-11 18 16,3 11-2-16,0-3-26 15,0 1-5-15,0-1-5 16,0 1-1-16,0-4-11 16,0 4 3-16,0-4 2 0,0 4-1 15,0-1 0-15,0 0-5 0,-3 9 0 16,0-4-5-16,0 14-2 15,3-3 0 1,0 17-1-16,0-7-3 0,0 12 2 16,0-4 1-16,0 4 0 15,0-6-3-15,0 8 2 16,0-5 1-16,0 13 2 16,0-8-1-16,3 2-1 15,-3-4 1-15,3-3 1 16,-3-6-1-16,0-2-1 15,0-6 1-15,3-2-1 16,-3-2 0-16,0-9 0 16,0 0 0-16,3-8 0 15,0 1 0-15,-1-6 0 16,1 3 0-16,6-6 0 16,-3 3 0-16,9-3 0 0,-3 4 0 15,18-1 0-15,-6 2 0 16,14 1 0-16,-5 2 0 15,6 1 0-15,-9 2 0 16,-1 0 0-16,-5 0 0 16,0 2 0-16,-6 1 0 15,-3 0 0-15,0-3 0 16,-3 0 0-16,-4 0-7 16,-2-3 0-16,-3 3-83 15,-9-5-34-15,-17-1-130 16</inkml:trace>
  <inkml:trace contextRef="#ctx0" brushRef="#br0" timeOffset="47051.954">14234 10075 372 0,'-15'-5'140'0,"15"5"-109"0,-18-5 27 0,18 5 5 16,-6 0-1-16,0 0 3 15,-3-3-17-15,1 3-4 16,-1-3-25-16,0 1-3 0,6-3-1 0,0-1-4 15,12-2-1-15,-3 3-2 16,11 0 0-16,-2 2-4 16,9 0-3-16,-3 1 0 15,6-1 1-15,-3 3-3 16,5 0 0-16,-2 0 3 16,0 0 1-16,-3 0 1 15,-3 0 2-15,-7 0-5 16,-2 0-3-16,0 0-15 15,-6-8-6-15,-3 6-57 16,-6-4-22-16,0 1-89 16,3 10-36-16,0 8 71 15</inkml:trace>
  <inkml:trace contextRef="#ctx0" brushRef="#br0" timeOffset="47410.375">14255 10179 408 0,'-18'0'151'0,"18"0"-118"0,-15 0 29 0,15 0 3 16,-3 0-15-16,0 0-3 0,0 0-11 15,0 0-3-15,3 0-18 16,0 0 4-16,3 0 4 0,0 0-6 15,9 0 1 1,-3 0-9-16,9 0-1 16,-3 0-4-16,9 0-1 0,-4 0-1 15,13 0-2-15,-6 0 1 16,6 0 1-16,-7 0 1 16,1 0 3-16,-6 0-3 15,-3 0 0-15,-3 0-6 16,-9-3 0-16,0 3-28 0,-6-3-11 15,0 1-138 1,-3-6-58-16,-3-8 28 16</inkml:trace>
  <inkml:trace contextRef="#ctx0" brushRef="#br0" timeOffset="48732.09">15541 9755 436 0,'-9'0'162'0,"9"0"-126"0,-9-2 18 0,9 2 0 16,0 0-16-16,0 0-2 15,3 0-12-15,-3 0-2 16,9-3-13-16,-3 0-1 0,9 1-1 16,-3-1-3-16,5 0-1 15,-2 1-1-15,3-1-2 16,-3 0-2-16,0 1-1 0,3-1-1 15,-6 0 3 1,-3 1 0-16,-3-1 3 16,0 3-1-16,-3 0 2 0,-3 0-4 0,-3 0-2 15,0 0-3 1,-9 0-1-16,3 0-1 16,-24-2 0-16,9 2 2 15,-29-3 4-15,11 3 3 16,-6 0 2-16,7 0-4 15,-4 0 1-15,9 0 4 16,-5 0 2-16,5 0 4 16,-3 0 4-16,6 0 1 15,1 0 0-15,5 0-1 16,6 0-1-16,3 0-3 0,6 3-1 16,0-3-3-16,12 5-1 15,0-3-1-15,9 6 2 16,0 0-3-16,9 13-2 15,-3-2 0-15,12 18 1 16,-6-8-1-16,20 13-1 16,-8-7 1-16,18-1 1 15,-10-5-3-15,4 0 0 16,-9-7 1-16,-4-1 0 16,-5-5 0-16,-3-3 2 15,-6 0-1-15,-6-2-1 0,0-1 3 16,-12 1 0-1,0-3-6-15,-15 0 0 0,0 0-4 16,-12 2 2-16,6-2 3 16,-8 5 1-16,5-2-2 15,-3 8 0-15,6-6 2 16,0 8 2-16,3-5-2 16,4 2 0-16,2-2 3 15,0 0 3-15,0-3-2 16,3-2-2-16,3-1 2 15,3-2 0-15,0 0-1 16,6 0 1-16,0-2-2 16,15 2-1-16,-3-1-2 15,29 1 1-15,-8-2 1 16,12-1 2-16,-10-2-1 16,4-1-1-16,-6-2 1 0,-1 0 1 15,-5 0 1-15,0 0 1 16,-3 0 0-16,-6-2 2 15,-4 2-3-15,-8-8 0 16,0 2-1-16,-6-7-2 16,0 3 1-16,-6-6-1 15,0 2-7-15,-3 1-3 16,0 0-23-16,0 0-11 16,1 2-92-16,5 9-41 15,0-1-40 1</inkml:trace>
  <inkml:trace contextRef="#ctx0" brushRef="#br0" timeOffset="49211.985">16005 10231 472 0,'-3'-5'176'0,"3"5"-137"0,-3-2 22 16,3 2 0-16,0 0-24 0,0 0-6 15,0 0-12-15,0 0-4 16,0 0-9-16,0 0 0 0,0 5 4 16,0 0-2-16,3 14 3 15,0-4-2-15,0 20 0 0,0-6-3 16,3 5 1-1,-3-5-2-15,3-2 0 16,-3-3-6-16,0-6 1 0,0 1-9 16,0-6-2-16,0-2-32 15,-3-11-14-15,0 0-96 16,-3-24-41-16,0 3-3 16</inkml:trace>
  <inkml:trace contextRef="#ctx0" brushRef="#br0" timeOffset="49362.915">15972 10057 624 0,'-14'5'231'0,"14"-5"-180"0,-6 3-16 15,6-3-22 1,0 0-61 0,0 0-20-16,6-8-177 0,-1 0-79 15,4-8 162-15,0 3 81 16</inkml:trace>
  <inkml:trace contextRef="#ctx0" brushRef="#br0" timeOffset="49949.362">16243 10231 420 0,'-18'-5'156'0,"18"5"-121"0,-11-5 19 0,11 5-1 15,-3 0-8-15,0 0 0 16,0 0-7 0,3 0-1-16,0-3-21 0,0 3 2 0,6 0 0 15,-3 0-6-15,14 0-2 16,-2 0-3-16,21 0-2 16,-6 0-3-16,8 0-2 15,-8 0 1-15,0 0-1 16,-3 0 0-16,-3 0 0 15,-7 0 0-15,-2 0 0 16,0 0-11-16,-6-2-3 0,0-1-39 16,-3 0-16-16,-3 1-72 15,0 2-30-15,0 0-16 16</inkml:trace>
  <inkml:trace contextRef="#ctx0" brushRef="#br0" timeOffset="50159.156">16252 10374 472 0,'-30'3'176'0,"30"-3"-137"0,-11-3 33 15,11 3 5-15,0-2-26 16,0-1-6-16,3-5-22 16,0 3-7-16,11-3-10 15,-2 3-4-15,21 2 1 0,-6 3-7 16,12 3-1-16,-10-1-27 0,4 3-9 15,-6-2-61-15,6-3-24 16,-10 0-93 0</inkml:trace>
  <inkml:trace contextRef="#ctx0" brushRef="#br0" timeOffset="50505.338">16729 10171 512 0,'-6'0'192'0,"6"0"-149"0,0 0-8 0,0 0-12 15,0 0-19-15,0 0 0 16,3 0 7-16,0 0 4 0,-1 2-7 16,1 1 13-16,0 2 8 0,-3-2-4 15,0 10-2-15,0-2-9 16,0 15-1-16,0-5-6 15,6 14-2-15,-3-6 0 16,3 0 1-16,0-3 3 16,0-2 2-16,0-5-5 15,0-3-4-15,-3-3-1 16,0-3-1-16,0 1-3 16,-3 0 0-16,0-6-40 15,-3-8-19-15,0 1-186 16,3-14-104-16,0 5 163 15</inkml:trace>
  <inkml:trace contextRef="#ctx0" brushRef="#br0" timeOffset="51495.665">16660 9676 440 0,'-3'2'165'0,"3"-2"-129"0,0 0 24 0,0 0 0 15,3 0-34-15,-3 0-9 0,3-7-9 16,-3 1-1-1,0-10-4-15,0 3-2 0,-3-5 0 16,3 2 1-16,-6-3 3 16,3 3 0-16,-3 3 0 15,0-3-1-15,-3 6 2 16,0-1-3-16,-6 3 0 0,4 3 1 16,-7 5 0-16,3 0 0 15,-6 10 0-15,6-2 2 16,-3 11 1-16,3-1 3 15,3 4 1-15,4-4 1 16,8 3 0-16,0-5-2 16,11 0-1-16,-2-3-5 15,9-2-1-15,-3-3-1 16,9-8-2-16,-6 0 1 16,17-8-1-16,-8 0-5 15,15-8 1-15,-6 3 0 16,2 0-1-16,-5 2-1 15,3 3-1-15,-6 0-3 0,-1 5 1 16,-5 1 3 0,0 4 1-16,-6 1 3 15,0 5 1-15,-3-3 7 0,-3 6 4 16,-4-3-1-16,-5 5 2 16,0-2-2-16,-6-1 0 15,0-2-3-15,-8 0 1 16,2 0 2-16,-12-3 5 15,3 1-4-15,-9-4 0 16,6 1-6-16,-6-6-1 16,4 3-1-16,-1-2 1 15,6-1-4-15,0-2 0 16,3-1-4-16,3 1 1 0,3 0-11 16,3 0-3-16,1 2-57 15,2-2-23-15,0 2-148 16</inkml:trace>
  <inkml:trace contextRef="#ctx0" brushRef="#br0" timeOffset="52199.527">17565 10229 456 0,'-6'13'170'0,"6"-13"-132"0,0 16 24 16,0-13 4-16,0 2-24 15,0 0-6-15,0-5-13 16,0 0-2-16,6-8-12 16,-3 3-1-16,3-6 2 0,-3 1-4 15,3-6-1-15,-3 3-2 16,0-11-3-16,0 5 1 15,-3-10 1-15,0 5-3 16,0-2 0-16,0 5 3 16,-3 2 1-16,3 3 1 15,-3 6 0-15,0-1 2 0,0 16 1 16,0-2-1-16,0 16-1 16,0-3-3-16,3 7-2 15,0-4 1-15,12 7 1 16,-3-5-3-16,15 6 0 15,-7-6-1-15,16-2-2 16,-6-6-4-16,6-5-2 16,-7-3-20-16,1-8-7 15,-6 1-52-15,-3-9-20 16,-3 3-115 0</inkml:trace>
  <inkml:trace contextRef="#ctx0" brushRef="#br0" timeOffset="52365.616">17607 9708 588 0,'-21'-6'220'0,"21"6"-172"0,-9 0 7 15,9 0-10-15,0 0-30 16,0 0-6-16,0 0-22 16,0 0-6-16,6 0 9 15,-3 0-59-15,6 0-23 0,-3 0-147 16</inkml:trace>
  <inkml:trace contextRef="#ctx0" brushRef="#br0" timeOffset="54183.295">18434 10147 420 0,'-6'5'159'0,"6"-5"-124"0,0 8 22 16,0-8-1-16,3 3-25 15,-3-3-4-15,3 2-15 16,0-2-5-16,3-2-4 16,-3-1-3-16,3-5 3 0,-3 3-2 15,0-8 2-15,-3 2 2 16,-3-10 4-16,3 5 0 0,-6-5 2 16,0 5-2-16,-9 0 0 15,3 3-5-15,-12 2-3 16,4 3 2-16,-16 8 2 15,6 0-2-15,-9 8-2 16,10 3 2-16,-4 2 2 0,6-2 2 16,6 4 1-1,3-1-7-15,13 4 0 16,2-5-1-16,23 3 2 16,-5-2-1-16,21-4 2 15,-9 1-2-15,8-6-1 16,-5 0-2-16,3-5-1 0,-6 0 2 15,0-2 0-15,-4-1 1 16,-5-2 0 0,-3 2 4-16,-3 0 2 15,-3 1 4-15,-6 2 4 0,0 0-6 16,-6 2 0-16,0 1-2 16,-3 5 1-16,0-3-4 15,-3 9 0-15,0-4-3 16,-3 19-3-16,0-5 2 15,-2 26 0-15,2-7-2 16,3 4 0-16,0-10 4 16,9 3 1-16,0-6 0 15,6 1-2-15,0-6 1 0,6-3-1 16,-1-5-3-16,4-5 2 0,-3-2 1 16,3-9 2-1,0-2-3-15,-3-3 0 16,-3 0 1-16,-3-6 2 15,-3 1-1-15,-6-6 2 16,0 3-7 0,-6-7 1-16,3 1 1 0,-12-7 3 15,3 5 0-15,-12-5-1 16,4 5 3-16,-4 0 0 16,3 3 3-16,6 0 1 15,3 5-3-15,15 3-1 0,0-1-1 16,15 6-2-1,-3 0-2-15,9-8 1 0,-3 3-21 16,17-19-8-16,-5 6-80 16,21-11-33-16,-9 5-85 15</inkml:trace>
  <inkml:trace contextRef="#ctx0" brushRef="#br0" timeOffset="54512.259">18729 9660 508 0,'-6'-3'189'0,"6"3"-147"0,-9 0 17 0,9 0-3 15,-3 0-27-15,0 0-5 16,-3 3-11-16,0 0-1 16,0 5-7-16,0-3 1 0,3 5 1 15,0-2-3-15,6 6-3 16,0-4 0-16,9 6 1 16,-3-3-14-16,6 0-5 15,-3 1-22-15,3-6-8 16,-3-3-50-16,0-8-22 15,-1 1-86-15</inkml:trace>
  <inkml:trace contextRef="#ctx0" brushRef="#br0" timeOffset="54647.68">18732 9398 508 0,'-24'-11'189'0,"24"11"-147"0,-18-5 17 15,15 5-1-15,0 0-52 16,0 0-17-16,3 0-74 15,0 0-33-15,15 3-91 16,-3-1-40-16</inkml:trace>
  <inkml:trace contextRef="#ctx0" brushRef="#br0" timeOffset="55008.022">18922 9702 496 0,'-12'-5'184'0,"12"5"-143"15,-3 0 19-15,3 0-2 0,3 0-27 16,0 0-4-16,9 0-22 16,-3 0-7-16,21 0 0 15,-6 0-40-15,20 0-16 0,-8 0-105 16,9 0-44-16,-6 0 34 15</inkml:trace>
  <inkml:trace contextRef="#ctx0" brushRef="#br0" timeOffset="55583.283">19387 9660 452 0,'-6'3'167'0,"6"-3"-129"0,0 2 17 0,0-2-1 0,3 0-36 16,-3 0-8-1,9-5-13-15,-3 2-3 16,6-10 3-16,-4 2-1 0,1-4 0 15,0 1 3-15,-3 1 0 16,0 3 9-16,-3-4 7 16,0 4 2-16,-3-3-1 15,0 2-4-15,0 3 0 0,0 3 2 16,0 5 3-16,0 0-5 16,0 16-2-16,0-3-1 15,0 13-1-15,0-7-2 16,3 5-1-16,0-6-8 15,6 3 0-15,-3-5 5 16,3 0 4-16,-3-3-3 16,0 1-2-16,-3-4 0 15,-3 1-1-15,0-3-3 16,-9 0 0-16,3-1-3 16,-6-1 1-16,3-4 12 15,-3 1 4-15,0 0 4 0,0-1 1 16,3 1-4-16,1-3 0 15,2 0-7-15,6 0-3 16,0 0-1 0,17 3-1-16,-2-1-3 15,18 1 0-15,-6 0-23 0,6-1-7 16,-7 1-83-16,7 2-34 16,-9 0-75-1</inkml:trace>
  <inkml:trace contextRef="#ctx0" brushRef="#br0" timeOffset="66732.194">12963 11364 368 0,'-6'8'137'0,"6"-8"-106"0,0 5 15 0,0-5-1 15,0 5-14-15,0-2-1 16,3 2 3-16,-3-5 3 15,0 0-19-15,0 0 6 0,3 0 4 16,0 0-11-16,3-8-3 16,-3 3-8-16,3-8-4 15,0 0-3-15,0-9 1 16,0 4 3-16,0-6 1 16,0 6-1-16,-6-6 1 15,0 5-2-15,-3 1-1 16,0 2 1-16,-3 0 1 0,3 3-3 15,-6 0 0-15,3 2 1 16,-6 0 2-16,0 3-1 16,-6 3 2-1,3 0-2-15,-12 5-1 16,4 0 1-16,-10 2-1 0,6 1 0 16,-6 5 0-16,7 0 2 15,2 8 3-15,3-3-2 16,6 11 0-16,3-6-1 15,12 12-2-15,0-7 3 16,21 4 0-16,-3-3-4 0,15-6 1 16,-7-5 0-1,7-10 0-15,-6 0 0 16,3-9 0-16,-7 1 0 16,4-8 0-16,-3 2 0 0,-3 1 2 15,-3-1-1-15,-6 3 2 16,-3 0 7-16,-6 6 5 15,0-1-3-15,-6 11-2 16,0-3-5-16,-3 11-4 16,0-3 0-16,-3 8 1 15,0-2-1-15,-6 5-1 16,3-3-2-16,-6 5 1 16,3-4 1-16,-8 15 2 15,5-6-3-15,-3 25 0 16,6-11-1-16,9 5 0 15,0-7 2-15,15-4 2 16,0-7-3-16,9-3 0 0,-3-5 1 16,5-3 0-16,-2-8 0 15,3-5 2-15,-3-3-3 16,0-10-2-16,-3 0 2 16,-3-24 2-16,-3 0-2 31,0 2 0-31,-9-4-4 15,3 4 3-15,-9-2-3 16,3 8 2-16,-6 0 0 16,0 5 1-16,-6-3 4 15,3 9-1-15,-12-4-1 16,6 6 1-16,-9 1 1 16,4 1-1-16,-4-2 4 15,6 6-3-15,0-4 6 0,6 6-5 0,9-5 6 16,6 5-6-16,12-3 6 15,6 3-6-15,3-2 3 16,3 4-3-16,3-2-2 16,-1 0 0-16,4-2-1 15,-3 2 0-15,-3-6-14 16,0 6 8-16,-7-2-65 16,1 2 38-16,-3-5-243 15,-3-1 153-15</inkml:trace>
  <inkml:trace contextRef="#ctx0" brushRef="#br0" timeOffset="67242.36">13389 11046 452 0,'-6'-2'170'0,"6"2"-132"0,-6-3 31 16,3 0 11-1,6 6-47-15,-3-3-3 16,0 0-19-16,0 0-1 16,0 5-6-16,0 1 5 15,0 4-6-15,0 9 10 0,0 5-7 0,0 15 12 16,0 1-10-16,0 5 7 15,0-3-8-15,0-2 0 16,3-6-4-16,-3-2 3 16,0-3-4-16,0-5 1 31,0-5-1-31,0-4 1 0,3-4-2 0,0-3-1 16,3-3 3-16,-3 1 0 15,3-4-1-15,-1-2-4 0,10 0 1 16,-3 0-1-16,18 3 0 15,-6-3 2-15,18 0 0 0,-10 0 0 16,4 0 2 0,-6 0 1-16,-3 0 1 0,-4 0-2 15,-5 0 1-15,-3 0-2 16,-3 0 2-16,0 0-11 16,-6 0-2-16,0 0-61 15,-9 0-26-15,0 0-159 16</inkml:trace>
  <inkml:trace contextRef="#ctx0" brushRef="#br0" timeOffset="67980.034">14338 11107 312 0,'-9'-2'115'0,"9"2"-89"0,-9 0 25 0,9 0 6 15,-3 0-5-15,0 0 4 16,-3 0-3-16,3 0 2 16,-2 0-30-16,2 0 1 0,0 0-1 15,0 0-7 1,3-3-3-16,0 3-6 0,9-3-1 16,-4 1 1-16,16-1 5 15,-3 0-4-15,21 1 0 16,-6 2-6-16,11 0-3 15,-8 0 0-15,0 0-1 16,-7 0 0-16,-2 0 2 16,-6 0-1-16,-3 0 2 15,-3 0-11-15,-6 0-2 0,0 0-37 16,-9 0-16-16,0 0-76 16,-6 0-33-16,0 0-16 15</inkml:trace>
  <inkml:trace contextRef="#ctx0" brushRef="#br0" timeOffset="68308.901">14350 11202 312 0,'-12'3'118'0,"12"-3"-92"0,-6 0 41 16,6 0 15-16,0 3-15 0,0-1-4 15,-3 1-17-15,0 0-3 16,3-3-25-16,0 0-2 0,0-3 1 16,0 0 0-16,6-2-1 15,0 0 0-15,9 2 0 16,0 1-4-16,18 4-2 16,-6 1-6-16,11 2-1 15,-5 0-1-15,3 3 1 16,-7-2-2-16,-2-1 2 15,-6 0-2-15,-3 1 2 16,-3-4-7-16,0 1-1 16,-3-1-38-16,-6-2-14 15,0 0-198 1</inkml:trace>
  <inkml:trace contextRef="#ctx0" brushRef="#br0" timeOffset="69886.532">15639 11115 432 0,'-6'3'162'0,"6"-3"-126"0,0 0 12 0,0 0-4 15,3 0-15-15,-3 0-2 0,3-3-9 16,0 0-3-16,3-2-9 15,3 3 0-15,0-4 1 0,0 4-3 16,3-1-1-16,-3 0-3 16,2 1-1-16,-2-1 1 15,0 0 0-15,0 1 0 0,-3-1 2 16,0 0-1 0,-6 1 2-16,0-1-2 15,-6 1 2-15,3-1-7 16,-9 0-1-16,3 1-3 15,-11-1 0-15,2 0-2 16,-27 1 1-16,9-1 5 0,-11 0 4 16,8 3 1-16,-3 0-1 15,10 0 12 1,-1 3 4-16,6 0 0 16,0-1 3-16,6 1-6 0,4 0 0 15,2-1-2-15,3 1 1 16,3 0-4-16,6 2 0 15,0 0-5-15,9 3-2 16,0 0 2-16,21 8 0 0,-7-3 1 16,28 16 2-1,-9-5-1-15,5 5 0 16,-8-5-6-16,3 0-1 16,-9-6 1-16,-1 1 2 0,-5-6 0 15,-3 0 2-15,0-2-2 16,-6-1-1-16,-3-2 3 15,-6 0 2-15,0 0-4 16,-6 0-1-16,0-3-2 16,-6 3-2-16,3 0 0 15,-9 3 3-15,3-3-7 16,-15 5-2-16,9-2 3 16,-15 2 2-16,7-3-2 15,-10 4 2-15,6-1 3 16,-3 3 3-16,6-3 0 15,1 0-1-15,5-2 3 0,3-3 0 16,0 0-1 0,3-3 1-16,3 0 0 0,6-2 3 15,0 0-1-15,12-1 0 16,0-2-3-16,21 3 1 16,-6 0 0-16,14 2 3 15,-5 0-3-15,9-2 0 16,-10-1-1-16,16-4-2 15,-6 2 1-15,2-3 1 16,-8 0 3-16,-3 1 2 16,-6-1 3-16,-6-2 1 15,-4 2-5-15,-14-2-2 16,0 0 0-16,-12-1 0 16,0 1-9-16,-8-3-2 15,2 3-18-15,-3-3-7 0,3 3-45 16,3-1-20-16,3 1-143 15</inkml:trace>
  <inkml:trace contextRef="#ctx0" brushRef="#br0" timeOffset="70186.054">16068 11475 464 0,'-6'-5'173'0,"6"5"-135"0,0-3 25 16,0 3 3-16,0 0-24 16,0 0-6-16,3 8-13 0,0-3-4 15,0 9-11-15,0-4-1 0,3 9 0 16,-3-4-3-16,3 9-3 15,-4-5-3-15,1-1-1 16,0-2-18-16,0-3-9 16,0-2-53-16,-3-14-21 0,0 1-118 31</inkml:trace>
  <inkml:trace contextRef="#ctx0" brushRef="#br0" timeOffset="70335.167">16035 11261 564 0,'-21'5'209'0,"21"-5"-163"0,-9 3 9 0,9-3-5 16,0 0-42 0,0 0-12-16,6-6-49 15,-3 4-20 1,9-6-126-16,-3 0-56 0,12 8 91 16,-3 0 46-16</inkml:trace>
  <inkml:trace contextRef="#ctx0" brushRef="#br0" timeOffset="72016.674">16470 11427 244 0,'-18'-5'93'15,"18"5"-72"-15,-24-5 20 0,21 5 7 16,-6 0-2-16,3 0 3 16,-6 0-8-16,3 0-2 0,-3 0-22 15,0 0 7-15,0 0 4 0,4 0-2 16,2 0 2-16,0 0-12 15,12 0-4-15,0 0-3 16,17 0 1-16,-2 0-7 16,12 0-2-16,-3 0-1 0,-1 0 0 15,-5 0 2 1,0 0 1-16,-3 0-4 16,0 2 1-16,-6-2-9 0,0 0-2 15,-4 0-29-15,-5 0-12 16,0 0-68-16,-3-2-27 15,0-1-8 1</inkml:trace>
  <inkml:trace contextRef="#ctx0" brushRef="#br0" timeOffset="72272.945">16410 11523 412 0,'-18'0'154'0,"18"0"-120"0,-12-3 8 0,12 3-5 0,0 0-11 16,0 0-1-16,6-3-2 15,0 1 0-15,12-1-13 16,-3 0 1-16,15 1 0 0,-10 2-6 16,4 0-1-16,-3 0-18 15,3 0-5-15,-6 0-33 16,6-3-12-16,-7 0-70 15,10-4-31-15,-3 1 21 16</inkml:trace>
  <inkml:trace contextRef="#ctx0" brushRef="#br0" timeOffset="72483.107">16848 11332 512 0,'-12'3'192'0,"12"-3"-149"0,-6 5 1 0,6-5-11 0,0 5-19 15,0 1-1 1,3 9-3-16,0-1-1 16,0 7-5-16,0-5-1 0,-3 2 3 15,0-2-5-15,0 0-1 0,0-3-24 16,0-2-10 0,0-3-44-16,3-3-20 15,0-2-107 1</inkml:trace>
  <inkml:trace contextRef="#ctx0" brushRef="#br0" timeOffset="73564.789">16758 11044 296 0,'-3'2'110'0,"3"-2"-86"0,3 6 42 16,-3-6 12-16,0 0-29 16,0 0-10-16,3 0-20 15,0 0-5-15,0 0-8 16,0 0-4-16,0-6 1 0,-3 4-2 0,-3-9-1 15,0 3-2-15,-6-8 1 16,3 3 3-16,-9-5 1 16,4 2-1-16,-4 0-2 15,3 3 5-15,-3 2 4 16,0 6-5-16,0 7 0 0,3 1 0 16,-3 10 2-1,3-2-1-15,0 5 2 16,4-3 5-16,2 3 2 15,3-3-3-15,6 0 1 16,-3-2-5-16,6-6 1 16,0 0-5-16,11-5 0 0,-2 0-1 15,24-10-2 1,-9 2-4-16,14-3 0 16,-8 1-9-16,6 2-2 0,-9 0 1 15,-1 8 1-15,-5 0 3 16,0 3 1-16,-3-1 6 15,-4 3 1-15,-2 1 4 16,-3 2 3-16,-3-3 4 16,-3 3 2-16,-3-3-1 0,-3 3 1 15,0-3 3-15,-6 1 3 16,0-1 2 0,-6 0 1-16,0-2 2 15,-6 0 1-15,3-3-6 16,-5 0-2-16,2 0-9 0,0-3-2 15,3 3-9-15,0-3-2 16,3 1-25-16,3-1-9 16,0 0-65-16,3-7-26 15,0 2-75 1</inkml:trace>
  <inkml:trace contextRef="#ctx0" brushRef="#br0" timeOffset="74839.141">17526 11496 340 0,'-12'13'126'0,"12"-13"-98"0,-6 8 34 16,6-8 10-16,0 6-20 15,0-4-8-15,0 1-19 16,0 0-8-16,0-3-10 16,0 0 4-16,3-3 2 0,0 0 0 15,3-5 0-15,-3 0-7 16,0-7-2-16,0 1-2 15,0-10-2-15,0 6 1 0,-3-6-1 16,0 3 0-16,0 0 2 16,0 5 3-16,0 0 2 15,0 3 1-15,0 2 2 16,0 3-1-16,-3 8 0 16,3 0-5-16,0 16-3 15,0-3 4-15,3 11 1 16,0-5-2-16,6 7-1 15,0-7-3-15,12 2-1 16,-3-3-10-16,12-2-3 16,-4-2-11-16,7-7-4 15,-6-1-22-15,0-6-10 16,-7 0-64-16,-5-16-27 16,-3 3-9-1</inkml:trace>
  <inkml:trace contextRef="#ctx0" brushRef="#br0" timeOffset="74976.629">17568 11057 556 0,'-12'3'206'0,"12"-3"-160"0,-3 0-5 16,3 0-13-16,0 0-37 16,0 0-8-16,0 0-58 15,0 0-24-15</inkml:trace>
  <inkml:trace contextRef="#ctx0" brushRef="#br0" timeOffset="76972.79">18202 11494 328 0,'-21'5'123'0,"21"-5"-95"0,-6 0 25 0,6 0 4 16,0 0-22-16,0 0-5 15,3 0-7-15,0 0-3 16,6-3-10-16,0 1 5 0,6-4 4 15,-3 1-4-15,3-6 2 16,-3 3-6-16,-1-10-1 16,1 2-9-16,-3-10 0 15,0 2-1-15,-6-5 2 16,0 5 1-16,-6-3 1 16,0 6 2-16,-12 0 3 15,3 3 2-15,-11 2 3 16,2 2-3-16,-9 6-1 15,6 1-2-15,-3 7 0 0,4 0-4 16,-1 10-1-16,3 1-1 16,0 13 1-16,3-6-4 15,3 11-2-15,1-5 2 16,8 2 0-16,3-2 1 16,9 0 2-16,-1-3-1 15,28-2-1-15,-9-3-2 16,24-6 1-16,-10-2-1 15,4-5 0-15,-9-1 2 16,-3-2 0-16,-4 0 0 16,-5-2 0-16,-3-1 2 0,-6 0 1 15,0 1 5-15,-6 2 5 16,-3 0-1 0,-6 2 1-16,0 1-5 15,-9 5 0-15,3-3-5 0,-12 6-2 16,3-3-3-16,-6 8 1 15,4-3 3-15,-7 24 1 16,6-8-4-16,-3 21 1 16,6-10-2-16,3 5-2 15,4-8 3-15,11 5 2 16,0-7-2-16,17 2-2 16,-2-8-1-16,15-8 0 15,-6-5 3-15,6-8 0 16,-7 0 1-16,1-8 0 0,-3 0 0 15,-3-5 0-15,-3-1-3 16,-3-7 2-16,-3 2-1 16,-6-7-2-16,0 2 0 15,-12-8 0-15,3 3 3 16,-15-3 2-16,3 6-2 16,-18-1 0-16,10 3 1 15,-10 3 2-15,9 0 5 16,0 2 4-16,6 3-2 15,4 3 2-15,2 0-6 16,12 5-1-16,0 0-4 0,24-3-1 16,-4 3-4-1,22-8-1-15,-9 3-35 0,9-11-13 16,-7 3-84-16,13-11-36 16,-6 5-22-1</inkml:trace>
  <inkml:trace contextRef="#ctx0" brushRef="#br0" timeOffset="77272.256">18512 11025 436 0,'-9'-2'165'0,"9"2"-129"0,-3 0 6 0,3 0-8 0,0 2-9 16,0-2 0-16,-3 3-3 16,3-1-2-16,-3 6-10 15,3 0 2-15,3 8 2 0,0-3-3 16,9 11-1-16,-4-5-9 16,13 2 0-16,-3-3-14 15,6-7-7-15,-3-3-38 16,3-11-15-16,-4 1-101 15,-5-12-82 1,-3 4 97-16</inkml:trace>
  <inkml:trace contextRef="#ctx0" brushRef="#br0" timeOffset="77408.774">18553 10800 548 0,'-12'-5'203'0,"12"5"-158"0,-3 0 10 16,3 0-8-16,0 0-34 0,0 0-8 0,0 0-48 15,0 0-20 1,3 0-177-16,0 0-77 16</inkml:trace>
  <inkml:trace contextRef="#ctx0" brushRef="#br0" timeOffset="82420.774">19979 10096 76 0,'-6'3'30'0,"6"-3"-24"0,-3 0 8 0,3 0 3 16,0 0 22-16,0 0 11 15,-3 0 3-15,0 0 1 0,-6 3 3 16,3-1 1-16,-6 1-31 16,1 0 13-16,-1-1 7 0,0 1-1 15,0 0 2-15,0-1-4 16,0 1-3-16,3 0-9 16,0-3-3-16,0 0-7 15,3 0-4-15,0 0-6 16,0 0-2-16,3 0-6 15,0-3-1-15,3 0-1 16,3 1-2-16,0-1-2 16,12 3 1-16,0 0 1 15,15-3 0-15,-3 3 2 0,8-2 1 16,-8-1-1-16,3 0 1 16,-6 1-4-1,-3-1 0-15,-4 0 3 16,-2 1 1-16,-3-1-10 0,-3 1-5 15,-3-1-49-15,-3 0-23 16,0 1-124 0,-9 2-68-16,3 0 130 15</inkml:trace>
  <inkml:trace contextRef="#ctx0" brushRef="#br0" timeOffset="82856.848">19839 10213 256 0,'-12'-5'96'0,"12"5"-75"0,-9-3 23 15,9 3 5-15,-3 0-6 0,3 0-1 16,-3 0-4 0,0 0 1-16,0 0-21 15,0 0 12-15,0 0 6 0,3 0-4 16,0-3 1-16,0 1-12 0,0 2-5 16,0 0-5-16,9-3-2 15,0 0-5-15,18 3-1 16,-6 0-1-16,18 0-2 15,-10 0 1-15,7 0 1 16,-6 0 1-16,-3 0 3 16,-6 0-1-16,-4 0 0 15,-2 0-6-15,0 0 1 16,-3 0-35-16,-6 0-15 16,0 0-89-16,-6 3-37 15,0 0 1 1</inkml:trace>
  <inkml:trace contextRef="#ctx0" brushRef="#br0" timeOffset="90002.192">20592 9985 356 0,'-9'-8'132'0,"9"8"-103"0,-3-5 18 0,3 5 1 16,0-2-13-16,0-1-3 15,0 0-7-15,0 1-2 16,0-1-12-16,0 0 11 0,0 1 5 16,0-1-1-16,0 3 2 0,0 0-10 15,0 0-3 1,0 0-6-16,-3 3-4 15,0-1-2-15,0 4-3 16,0-1 1-16,0 5 1 0,3-2-1 16,0 6-1-16,0 1 1 15,0 4-1-15,0-6 0 16,-2 6 0-16,2-3 0 16,-3 5 2-1,0-5-1-15,0 7-1 0,0-1-2 16,3 7 1-16,0-3 3 15,3 6 3-15,0-6 2 16,0 1 1-16,0-6 2 16,-1-2 1-16,1-4 1 15,0-1 0-15,-3-1-6 0,0-3-4 16,0-2-1 0,0 0-1-16,0-2-22 15,0-4-8-15,0-2-69 0,0-10-28 16,0 2-97-1</inkml:trace>
  <inkml:trace contextRef="#ctx0" brushRef="#br0" timeOffset="91368.416">20982 10186 260 0,'-15'0'99'0,"15"0"-77"0,-15 3 31 0,15-3 11 15,-5 0-10 1,-1 0 1-16,-3 0-9 0,0 0-2 16,0 0-24-16,0 0 4 0,0 0 0 15,3 0 1-15,0 0 0 16,3 0-10-16,0 0-4 16,3 0-2-16,6 0-1 15,0 0-4-15,15 0-3 16,-3 0-3-16,11 0 1 15,-5 0 1-15,3 0 0 16,-6 0 0-16,0 0 2 16,-3 0-1-16,-1 0-1 15,-2 0 1-15,-3-3-1 16,-3 3-5-16,0-2-1 0,-3 2-26 16,-3-3-9-1,0 1-47-15,0-1-19 16,-3 3-83-16</inkml:trace>
  <inkml:trace contextRef="#ctx0" brushRef="#br0" timeOffset="91713.74">20973 10096 408 0,'-15'-2'151'0,"15"2"-118"0,0 0 9 0,0 0-5 16,0 0-11-16,0 0-1 0,3 0-5 16,-3 0 0-1,6 2-11-15,-3 1 1 0,0 2 3 16,0 1-3-16,0 4 0 16,0-2-9-16,0 5 0 15,0-2 8-15,3 5 3 16,-3-3-1-16,3 6-1 15,0-3-2-15,0-1 0 16,-3-1 0-16,3-1 2 16,-3-3-3-16,0-2-2 15,0 0-7-15,-3-8-1 16,0 0-28-16,0-2-11 0,0-1-65 16,-3-5-26-16</inkml:trace>
  <inkml:trace contextRef="#ctx0" brushRef="#br0" timeOffset="93455.208">21557 10036 348 0,'-18'-11'129'0,"18"11"-100"0,-15-16 20 0,15 16 4 16,-6-5-7-16,3 0 2 15,-3-9-9-15,0 4-1 16,0-6-22-16,3 3 0 0,3-6 0 16,0 3-6-16,9 0-1 15,-3 3-5-15,9 8-1 16,-3 0-1-16,6 7 1 0,-3 1-4 16,5 13-2-1,-2-3-5-15,3 11-2 16,-3-6 2-16,-3 9 3 0,-3-6 0 15,-6 8 1-15,-3-8-4 16,-6 6 0-16,0-6-3 16,-6 8 0-16,0-5-1 15,-3 5 2-15,3-5 12 16,-6-3 6-16,0-3 8 0,0-4 4 0,1-4 1 16,2 1 2-1,0-3-4 1,6 0-2-16,3-3-5 15,9 6-2-15,-3-4-4 16,9 7 1-16,-3-4-6 16,5 1-1-16,-2-3-22 0,6-3-8 15,-3 0-58-15,9-5-25 16,-3 0-100 0</inkml:trace>
  <inkml:trace contextRef="#ctx0" brushRef="#br0" timeOffset="94387.017">22021 10300 368 0,'0'-8'137'0,"0"8"-106"0,3-13 2 15,0 13-5-15,0-8-19 16,0 3-5-16,3-6-7 16,-3 3-3-16,3-5 3 15,-3 3-1-15,0-4 2 0,0 4 4 16,-3-4 3-16,0 1 2 16,-6-3 1-16,3 3 4 15,-6 0 3-15,3 2-2 16,-6 1 2-16,0-1-2 15,-6 3 2-15,3 3 3 16,-11 5 3-16,-1 0-2 16,-3 5 0-16,6-2-6 15,-2 5 0-15,5 0-4 0,3 5 0 16,3-2-3-16,9 2 1 16,3 0-6-16,15 3-1 15,-6-3 0 1,24 0 2-16,-10-2-6 0,10-6-1 15,-6 1-5-15,3-6 1 16,-3 0-2-16,-4-3 2 16,-2 0 5-16,-3 1 4 15,-3-1 3-15,-3 0 3 16,-3 1 3-16,-3 2 5 16,0 0-4-16,-3 2 2 15,0 1-5-15,-6 8 1 16,3-4-5-16,-6 20 0 0,0-6-1 15,-3 21 1-15,3-7 0 16,-3 7 3-16,4-7-5 16,2 4-1-16,0-10-2 15,9 3-2-15,0-5 0 16,5-1 0-16,1-2 3 16,3-6 2-16,-3-2 0 15,3-8-1-15,-3 0 1 16,3-8-1-16,-3 0-5 15,0-5-1-15,0 2-4 16,-3-7 1-16,-3 2-4 16,-3-6-2-16,0 4 2 15,-3-9 2-15,0 3 5 0,-6-2 1 16,0 2 3-16,-9 0 1 16,3 3 5-16,-9 0 5 15,4-1 4-15,-10 4 4 16,9-1-3-16,0 3 2 15,6 3-7-15,3 0-3 16,3 2-1-16,18 3 1 16,0 0 6-16,12 3 2 15,-3-1-5-15,9 4-1 16,-6-1-4-16,-1 3-1 16,-2 0-8-16,0-3-2 15,-3 0-29-15,0 1-12 0,-3-4-68 16,3-2-27-1,-3 0-49 1</inkml:trace>
  <inkml:trace contextRef="#ctx0" brushRef="#br0" timeOffset="95018.123">22372 10176 384 0,'-23'-5'145'0,"23"5"-112"0,-12 0 16 15,12 0 3-15,0 0-30 0,0 0-6 16,12 2-9 0,-4-2-2-16,10 3-3 15,3-3-4-15,3 3 1 0,-3-3-28 0,3 0-13 16,-6 0-47-16,2 0-18 15,-2 0-43 1</inkml:trace>
  <inkml:trace contextRef="#ctx0" brushRef="#br0" timeOffset="95213.727">22477 10049 444 0,'-6'-5'167'0,"6"5"-129"0,0 0 19 0,0 0 0 16,3 8-28-16,-3-1-8 0,3 12-13 16,-3-6-6-16,8 14-1 15,-5-6-19-15,3 19-5 0,-3-9-44 16,3 12-17-16,0-9-112 16</inkml:trace>
  <inkml:trace contextRef="#ctx0" brushRef="#br0" timeOffset="96037.156">22932 9901 404 0,'-6'-21'151'0,"6"21"-118"0,-6-19 29 16,6 16 6-16,0-2-27 16,0 0-5-16,3-1-18 15,-3 1-6 1,6 0-7-16,-3 0-6 0,9 5 0 0,-6 0-6 15,6 5 0-15,6 5-10 16,-4 6-2-16,1 3 3 16,-6-1 5-16,0-2 6 15,-6 8 3-15,0-3 2 16,-6 3 0-16,0-3 0 16,-6 3 2-16,3-5 5 0,-6-1 4 15,4-2 5-15,-7-3 2 16,3-2-7-16,0-1-2 15,0-2 1-15,3 0 4 16,0-2-8-16,3-1-1 16,0-3-3-16,6-2-2 15,0 0-2-15,9 3-1 16,0 0 2-16,6 2 0 16,9 3-4-16,-9-3-1 15,2 1-2-15,4 2 0 16,3-1 5-16,-6 4 1 15,-6 0 4-15,-9-3 3 16,0 0 4-16,-6 5 2 16,0-3 6-16,-6 6 3 0,-3-3-1 15,0-2-2-15,0 0-7 16,-3-6-2-16,3-2-6 16,-8-6-2-16,8 0-11 15,-6-2-5-15,9 0-12 16,-3-1-5-16,3 1-35 0,9-3-14 15,0 0-83 1,18 3-33-16,-6 2 52 16</inkml:trace>
  <inkml:trace contextRef="#ctx0" brushRef="#br0" timeOffset="96907.731">23408 10216 376 0,'0'0'140'0,"0"0"-109"0,0 0 16 0,0 0-2 0,0 0-23 15,6-3-5-15,0-2-8 16,0-1-4 0,-3-2-2-16,6-2 0 0,-3-1 0 0,-3 1-1 15,-3-4-2-15,0 1 5 16,-3-3 1-16,-3 3 9 16,-3-3 4-16,3 3 2 15,-3 0 2-15,0 2-7 16,-9 6 1-16,-2 5-6 15,-10 8-1-15,0 2-6 16,6 6-3-16,-3 0 0 16,7 3-1-16,11-1 0 15,6 1 0-15,6-1 0 16,15-2 2-16,2 0-1 0,1-3-1 16,0-2 1-1,6-6-1-15,-6-5-3 0,-3-3 2 16,-4 1 1-16,4-1 0 15,-9 1 2-15,0-1 1 16,-3 0 3-16,-6 1 1 16,0 2 3-16,0 0 1 15,0 2-5-15,-6 4-2 16,0 1-2-16,-3 4-2 16,3 5 1-16,-3 8-1 15,-6 13 2-15,4 5 3 16,-7 3-2-16,-3 0-2 15,6 0-3-15,3-5 1 16,9-1 1-16,6 1 0 16,3-3-3-16,9-5 0 15,0-8-1-15,3-8 0 0,0-8 3 16,-4-8 0-16,1-8 1 16,0-3 0-16,-3 0-3 15,-3-2 0-15,3 0-5 16,-9 0-2-16,-3-3 0 15,-6 0 1-15,-3-3 3 16,0-2 2-16,-6 0 4 0,-3 3 2 16,0 2 8-1,7 2 6-15,-1 4 1 16,6 2-1-16,6 8-6 16,6 3-2-16,3 2-4 15,3 3-3-15,-1 0-3 0,4-3-1 16,0-2-23-1,3-6-10-15,3-5-50 16,3-10-22-16,14-11-104 16</inkml:trace>
  <inkml:trace contextRef="#ctx0" brushRef="#br0" timeOffset="97283.555">23524 9742 460 0,'-20'-11'170'0,"17"9"-132"15,0-6 20-15,3 8 1 0,3-3-35 16,2 1-12-16,13 2-9 16,3 0-3-16,3 5 0 15,6 0-3-15,0 0 0 0,-4 3-3 16,-2 0 1-16,-6 3 1 15,-3-1 2-15,-6 4 1 16,-12 4 3-16,-12 6-3 16,-6 2 0-16,0 1 12 15,-8-1 5-15,5-2 7 16,-3-5 3-16,12-3-5 16,0-3-2-16,3 0-9 15,12 0-4-15,9 3-8 16,9-3-1-16,6 1-21 15,15-4-7-15,-1 1-39 0,-2-3-15 16,9-6-134-16</inkml:trace>
  <inkml:trace contextRef="#ctx0" brushRef="#br0" timeOffset="97778.6">23843 10221 376 0,'-9'-8'140'0,"9"5"-109"0,-3 1 38 0,3 2 10 16,0 0-29-16,0 0-10 16,3 0-22-16,6 0-7 15,3 0-7-15,-3 0-7 0,9 0-1 16,-7 0-18-16,10 0-8 15,-3 0-37-15,0 0-17 16,-3 0-106 0</inkml:trace>
  <inkml:trace contextRef="#ctx0" brushRef="#br0" timeOffset="97960.054">23905 10152 400 0,'-6'-5'148'0,"6"5"-115"0,0 0 28 15,0 0 7-15,0 0-27 16,0 5-5-16,3 3-18 16,0 3-6-16,-3 2-7 15,6 3-17-15,-6 2-5 0,3 6-51 16,-3 5-20-16,12 6-111 16</inkml:trace>
  <inkml:trace contextRef="#ctx0" brushRef="#br0" timeOffset="98981.839">24239 10186 424 0,'-9'0'159'0,"9"0"-124"0,0 0 11 0,0 0-6 15,0 0-25-15,0 0-8 16,0 0-21-16,0 0-8 16,0 0 11-16,6 3-70 0,-3 2-29 15,3 3-54-15</inkml:trace>
  <inkml:trace contextRef="#ctx0" brushRef="#br0" timeOffset="99130.271">24441 10181 380 0,'-9'3'143'0,"9"-1"-112"0,0-2-10 0,0 0-14 0,0 0-81 15,0 0-30-15,9 6-36 31,6-1-12-31</inkml:trace>
  <inkml:trace contextRef="#ctx0" brushRef="#br0" timeOffset="99266.458">24733 10186 428 0,'3'0'162'0,"-3"3"-126"0,0 2 32 0,0 1 6 0,-3-4-55 15,0 1-21 1,-3 0-70-16,6-3-32 15,-9 5-92-15,-6-5-37 16</inkml:trace>
  <inkml:trace contextRef="#ctx0" brushRef="#br0" timeOffset="100703.685">19646 11329 288 0,'-18'-5'107'0,"18"5"-83"0,-24-8 35 0,21 8 9 0,-6-2-9 16,-3-1-2-16,0-2-13 15,3-1-2-15,-3 1-24 16,4 0 7-16,2-1 3 0,0 4-13 16,6-1-3-16,0 1-8 15,15-1-1 1,-1 0-3-16,13 3-1 0,0 0-1 15,0 3 0-15,-6 0-5 16,-1-1 0-16,-2-2-13 16,0 0-2-16,-3 0-19 15,-3 0-9-15,-3 0-37 16,-3 0-17-16,0 0-64 16</inkml:trace>
  <inkml:trace contextRef="#ctx0" brushRef="#br0" timeOffset="100917.612">19485 11470 496 0,'-36'2'187'0,"36"-2"-146"0,-6 0 4 0,6 0-9 16,6 0-16-16,0 0-1 15,24-2-11-15,-6 2-3 16,14-3-3-16,-5 0-4 0,6 1-1 15,-9-1-31-15,-1 3-15 16,-5 0-59-16,3 0-23 16,-6 0-51-16</inkml:trace>
  <inkml:trace contextRef="#ctx0" brushRef="#br0" timeOffset="105557.86">21768 11406 392 0,'-9'5'145'0,"9"-5"-112"0,-3 3 8 0,3-3-3 16,0 0-22-16,0 0-4 0,6 3-3 16,0-3-1-1,3-3-4-15,0 3-1 0,3-5 3 0,-3 0 1 16,0-6 3-16,0-2-1 15,-3-6 0-15,0 3-8 16,-6-5 0-16,0 3-1 16,-3-4 2-16,0 4-8 15,-6-1-1-15,0 4-1 16,-6-1 2-16,3 2 2 16,-6 4 2-16,3 2 1 15,0 0 1-15,0 3 4 16,1 2 2-16,2 0 4 15,-3 3 4-15,3 0-4 16,-3 6 2-16,3-4-3 16,0 9 2-16,3-3-2 15,0 13 2-15,3-2-4 0,3 10-2 16,3-6 0-16,3 4 1 16,0-6-3-16,9 0-2 15,0-5 0-15,15-5-1 16,-6 2 0-16,9-13 0 15,-4 0 0-15,1-11 0 16,-6 6-3-16,-3-3 2 16,-3 0 3-16,-6 0 1 15,0 0 1-15,-6 3 2 16,0 2-1-16,-6 6 2 16,0 0-4-16,-9 7-2 15,3-2 4-15,-9 8 1 0,9 0-2 16,-6 0-1-1,3-3-1-15,-3 6 1 16,3-6-2-16,0 11-1 0,4-6 1 16,-1 24-1-16,3-7-3 15,3 15 2-15,0-10 3 16,6 2 1-16,0-7-1 16,14-6 1-16,-2-6-2 15,12-4 2-15,-3-3-4 0,3-8 0 16,-6-3 1-1,-4-13 0-15,4 3-3 16,-6-22 0-16,-3 6-3 16,-9-13 1-16,0 5-2 15,-12 0 2-15,0 5-2 0,-12 0 2 16,6 3 1-16,-11 2 2 16,2 6 1-16,0 0 3 15,3 2-1-15,0 3-1 16,4 0 3-16,2 3 2 15,0 0 0-15,3 0 2 16,3-1-4-16,6 4 0 16,0-1 1-16,6 3 2 15,0 0 1-15,18 0 3 16,-3 0-1-16,20 0 0 16,-8 0-5-16,9 0-1 0,-9 0-3 15,-1 0-3 1,-5 0 2-16,-3 0 2 0,-3 0-7 15,0 0-1-15,-6 0-23 16,-6 0-10-16,-1 0-109 16,-10-3-50-16,-1 1 10 15</inkml:trace>
  <inkml:trace contextRef="#ctx0" brushRef="#br0" timeOffset="107358.334">22355 11255 348 0,'-24'-8'132'0,"24"8"-103"0,-24-5 36 0,21 5 11 15,-3-2-23-15,0 2-6 16,3-3-27-16,0 0-12 16,15 1-6-16,0-1-2 0,15 3 2 15,-7 0-6-15,7 3-1 16,-3-1-27-16,0 1-9 16,-3 0-47-16,-3-3-19 15,-4 0-61 1</inkml:trace>
  <inkml:trace contextRef="#ctx0" brushRef="#br0" timeOffset="107554.573">22426 11097 428 0,'-24'-8'162'0,"24"8"-126"0,-12 0 25 16,12 0 4-16,0 0-29 15,0 0-8-15,3 8-13 16,0-3-2-16,6 21-8 15,-3-4-3-15,3 20-1 0,-3-5-34 16,9 5-15-16,-3-7-71 16,6 2-28-16,-4-6-32 15</inkml:trace>
  <inkml:trace contextRef="#ctx0" brushRef="#br0" timeOffset="108002.728">22807 11078 496 0,'-33'-13'184'0,"33"13"-143"0,-12-5 8 0,12 5-5 16,0 0-28-16,0 0-6 0,9 0-9 15,-3 0-2 1,15 2 1-16,-6 1-3 0,9 2 0 16,-9 0-3-16,8 3-1 0,-5 0-3 15,0 6 1-15,-3-4 3 16,-3 11 1-16,-3-2 0 16,-3 10 4-16,0-5-2 15,-6 8 1-15,0-6 0 16,-9 3 0-16,0-5 11 15,-15 0 3-15,3-3 10 16,-9-3 4-16,4 1-3 0,2-6 0 16,6-2-8-1,6-3-2-15,0 0-9 16,18 0-5-16,0-1-3 16,15-1 0-16,-3-1-24 15,9-2-11-15,-7-1-55 0,10-2-22 16,-6 0-90-1</inkml:trace>
  <inkml:trace contextRef="#ctx0" brushRef="#br0" timeOffset="108753.415">23307 11449 352 0,'0'0'132'0,"0"0"-103"0,9 0 16 0,-9 0 2 0,6-3-24 16,-3 3-5-1,0-5-7-15,6-1 0 0,-3-10-6 16,0 3 4-16,0-13 1 0,-3 7 8 16,-3-7 3-16,0 2-6 15,-3-3-2-15,0 6-5 16,-6 0 0-16,3 3-3 15,-9-1 2-15,0 3-2 16,-6 6 2-16,6 2 0 16,-11 10 1-16,2 1-2 15,-3 23 1-15,6-4-4 16,3 15 0-16,9-6 1 16,9 1 2-16,0-5-1 15,18-1 0-15,-3-2-6 16,12-8 1-16,-6-3-5 0,8-5 1 15,-8-3 0 1,0-5 2-16,-3 0 1 16,-6-2 3-16,3-1 3 0,-6 0 2 15,-3 1 1-15,0 2 0 16,-3 0-2-16,-3 2-1 16,0-2 1-16,-3 6 1 15,-3-1-3-15,0 5-3 16,0-2 0-16,-12 8 1 15,9-2-1-15,-9 15 2 16,3-6-2-16,6 25-1 16,0-11 1-16,12 5-1 15,0-7 0-15,9-3 2 0,0-6-1 16,3-5 2-16,0-5-2 16,0-8-1-16,-3 0 1 15,0-8 1-15,-1 0-8 16,-2-11-1-16,-3 3-1 15,-3-13 0 1,0 3 7-16,-3-6 2 0,0 5 5 16,-3 1 1-16,3 5-1 15,0 2-1-15,0 0-6 16,3 9 1-16,0-1 0 16,3 3 2-16,0 0-25 0,0-5-12 15,0 2-46 1,3-10-21-16,0 2-109 15</inkml:trace>
  <inkml:trace contextRef="#ctx0" brushRef="#br0" timeOffset="109099.401">23444 10991 464 0,'-9'-5'173'0,"9"5"-135"0,0-8 10 0,0 8-5 15,3-3-29-15,-3 0-8 16,12 6-6-16,-6-3-4 16,12 5 3-16,-3 1-9 0,5 1-3 15,1 1 2-15,3 0 2 16,-9 0 2-16,-3 0 5 0,-3 3 5 16,-9-6 6-16,0 0 1 15,-9 3 4-15,0-2 6 16,-6-1 2-16,3 0 2 15,-3-2 0-15,6-1-7 16,-3 1-2-16,4 0-12 16,5-1-1-16,0 1-11 15,12 2-2-15,-4-2-38 16,22 2-16-16,15 8-147 16,-3 1-79-1</inkml:trace>
  <inkml:trace contextRef="#ctx0" brushRef="#br0" timeOffset="109549.724">23890 11459 360 0,'-17'-3'134'0,"8"1"-104"0,0-3 23 16,9 5 1-16,-3-3-20 16,3 0-7-16,3-2-10 15,3 2-3-15,3 3-8 16,3 0-4-16,-1 3 1 0,10 0-11 15,0-1-2-15,0 1-28 0,6-3-13 16,-3 0-50-16,-1-3-23 16,-5-7-19-16</inkml:trace>
  <inkml:trace contextRef="#ctx0" brushRef="#br0" timeOffset="109700.38">23986 11213 380 0,'-6'3'143'0,"6"7"-112"0,-3 11 25 0,3-7 5 16,0 9-36-16,0 4-13 16,0-1-24-16,0-2-10 15,3-3 11-15,3 1-83 0,12-7-35 16,2-9-28-16</inkml:trace>
  <inkml:trace contextRef="#ctx0" brushRef="#br0" timeOffset="109835.499">24340 11298 408 0,'0'5'151'0,"0"3"-118"0,0 8 7 16,0-8-4-16,0 0-42 15,0-3-11-15,0 0-83 16,0-2-37-16,0-3-12 16,9-3-2-16</inkml:trace>
  <inkml:trace contextRef="#ctx0" brushRef="#br0" timeOffset="109970.592">24578 11324 400 0,'6'11'148'0,"-9"-3"-115"0,0 2-3 15,3-10-7-15,0 0-30 0,0 0-7 16,0 0-80-16,6-2-33 16,3-1-14-16,3-2-5 15</inkml:trace>
  <inkml:trace contextRef="#ctx0" brushRef="#br0" timeOffset="110059.645">24754 11353 396 0,'12'13'148'0,"-12"-7"-115"0,0 4 13 0,0-2-3 16,0-8-45-16,0 0-16 15,6-5-164-15,-3-8-74 0</inkml:trace>
  <inkml:trace contextRef="#ctx0" brushRef="#br0" timeOffset="114550.994">11617 10107 268 0,'-2'-3'101'0,"2"3"-78"0,-3 0 24 15,3 0 7 1,0 0-8-16,0 0-2 0,0-2-8 16,0 2-2-16,0-3-19 15,0 0 11-15,0 1 6 0,0-1 4 16,0 1 0-16,0-1-8 16,-3 6-3-16,3-1-10 15,0 9-2-15,0-3-9 16,0 10-5-16,0-2-5 15,0 11-1-15,0-6-25 16,0 5-11-16,0-5-42 0,3 1-16 16,0-4-92-1</inkml:trace>
  <inkml:trace contextRef="#ctx0" brushRef="#br0" timeOffset="115058.941">11677 9872 240 0,'-15'-16'90'0,"15"16"-70"0,-9-8 19 0,9 8 3 0,-3 0-16 16,0 0-2-16,-3 2-1 15,3 1 0-15,-6 0-12 16,3-1 7-16,-2 4 4 0,-1-4 2 16,-3 4 1-16,0-1-3 15,-6 8 1-15,3-2-9 16,-9 13-1-16,3-3-1 16,-5 10 0-16,5-7-4 15,3 11-3-15,3-9 6 16,21 24 3-16,-3-10 1 15,21 21 1-15,-6-11-8 0,11-7-5 16,-2-9-5 0,27-21-1-16,-10-2 2 15,16-32 0-15,-6 5-2 0,-4-13 2 16,-11 5 1-16,-6-13 2 16,-7 5 3-16,-11-21 4 15,-3 11 2-15,-18-9 1 16,3 9-2-16,-27 2-1 15,7 9-14-15,-13 10-6 16,6 2-33-16,-3 16-11 16,7 1-95-16,-1 23-40 15,6-5 30 1</inkml:trace>
  <inkml:trace contextRef="#ctx0" brushRef="#br0" timeOffset="115615.528">11597 11536 420 0,'-12'-5'159'0,"12"5"-124"0,-6-6-2 0,6 6-10 16,0 0-15-16,0 0 0 16,6 0-4-16,-3 0-3 15,6 0 0-15,0 0-1 0,5 3 0 16,-2 0 0-16,3 2 2 16,0-3-1-16,-6 4-1 0,0-4 3 15,-9 6 0-15,0-2 5 16,-9 2 3-16,3 0 11 15,-6 2 8-15,3 1 7 16,-3 2 2-16,0-3-10 16,4 1-3-16,2-3-17 15,6 0-8-15,0 0-6 16,9-8-2-16,-4 0-25 16,19-11-11-16,-3 3-55 15,18-10-23-15,-6 2-77 16</inkml:trace>
  <inkml:trace contextRef="#ctx0" brushRef="#br0" timeOffset="116020.126">11629 11253 312 0,'-32'-8'115'0,"32"8"-89"0,-24-5 10 0,21 5 0 16,-6 0-5-16,0 0 4 15,-9 2-2-15,3 1 0 0,-12 7-18 16,7-2 0-16,-10 13 1 16,6-2 1-16,-6 7 1 15,6-2-3-15,4 8-1 16,2-3-4-16,24 29 1 16,-3-13 0-16,32 19 3 15,-5-14-5-15,18-2-3 0,-9-11-3 16,32-21 0-16,-14-3-4 15,14-34 0-15,-12 2 3 16,-5-15 1 0,-9 5 1-16,-7-8 2 0,-8 8-1 15,-9-14 2-15,-3 9 0 16,-12-14 1-16,0 8-2 16,-21-7-1-16,3 12-6 15,-24 4 1-15,7 4-18 16,-10 14-5-16,6 2-38 15,0 17-13-15,7-4-139 16</inkml:trace>
  <inkml:trace contextRef="#ctx0" brushRef="#br0" timeOffset="116545.167">11561 13248 376 0,'-6'-11'143'0,"6"11"-112"0,-3-13 38 15,3 13 9-15,0-5-16 16,0 2-3-16,-3 0-28 0,3 3-9 16,-3 11-13-16,3-6-6 0,0 11 0 15,0-3-4-15,3 11 0 16,0-3-12-16,0 11-5 15,0-6-36-15,0 1-16 16,0-3-60-16,6-14-27 16,-3-2-5-1</inkml:trace>
  <inkml:trace contextRef="#ctx0" brushRef="#br0" timeOffset="117011.95">11603 12920 392 0,'-21'2'145'0,"21"-2"-112"0,-27 0-1 16,24 0-9-16,-9 0-16 15,3 0-2-15,-12 0 6 16,3 0 2-16,-8 3-6 15,2 0 5-15,-9 12 1 0,6-1-4 16,-5 25-1-16,5-7-6 16,0 13-2-16,3-8 2 15,6 11 1-15,3-9 10 0,12 41 3 16,3-19-1-16,42 5 1 16,-6-13-7-16,20-8-3 15,-11-8-10-15,29-19-3 16,-14-2 2-16,17-48 2 15,-14 6 2-15,-1-16 1 16,-14 7 6-16,-9-15 4 16,-6 10 6-16,-13-23 2 15,-5 12-3-15,-21-7-1 16,0 13-2-16,-29 3 0 16,8 8-6-16,-12 10-4 15,9 3-23-15,-2 7-11 0,2 4-42 16,9 7-15-16,3 0-118 15</inkml:trace>
  <inkml:trace contextRef="#ctx0" brushRef="#br0" timeOffset="117239.171">12019 13303 576 0,'-9'0'214'0,"9"0"-166"0,3-2-16 16,-3 2-18-16,9 0-30 0,0 0-4 16,12-3-56-16,-3 3-25 15,27-3-111-15,-10 1-47 16</inkml:trace>
  <inkml:trace contextRef="#ctx0" brushRef="#br0" timeOffset="117627.212">12502 13245 496 0,'-18'0'187'0,"18"0"-146"0,-3-3-11 16,3 3-14 0,6-2-24-16,-3-1-4 15,6 0 1-15,3 1 4 0,5 2 4 16,-2 0-3-16,6 5 2 0,-3 0 6 16,0 3 4-16,-3-2-3 15,-6 4 0-15,-3-2 1 16,-6 3 0-16,0-3 2 15,-9 2 3-15,0-2 18 16,-3 0 9-16,0 0 2 16,0-3-1-16,3 1-14 15,3-1-6-15,0-2-13 16,9 2-2-16,0-2-18 0,18-1-4 16,-3 1-41-16,18-3-15 15,-10 0-144 1,7-5-74-16,6-9 141 15</inkml:trace>
  <inkml:trace contextRef="#ctx0" brushRef="#br0" timeOffset="118076.522">12710 12933 360 0,'-57'-11'134'0,"57"11"-104"0,-35-5 9 0,32 5-3 0,-9 0-17 16,3 0-1-16,-6 3-1 16,3-1-2-16,-3 4-7 15,0-1 10-15,-6 11 5 0,1-3 4 16,-7 16 3-16,6-5-5 16,-12 13-3-16,6-5-8 15,-2 5-4-15,2-8-5 16,15 10-2-16,0-4 3 15,33 34 1-15,-3-14-3 16,20 9-3-16,-5-11-3 16,39-3-1-16,-13-10-5 15,13-17-2-15,-16-4 2 16,1-22 5-16,-13 3 4 0,1-37 4 16,-9 6 2-1,-6-9 3-15,-7 8 8 16,-8-8 3-16,-3 9-2 0,-9-28 1 15,0 12-9-15,-12-14-4 16,3 13-7-16,-6 9 0 16,3 4-20-16,-3 9-9 15,4 5-54-15,2 13-23 16,3 2-119 0</inkml:trace>
  <inkml:trace contextRef="#ctx0" brushRef="#br0" timeOffset="118226.642">13204 13163 512 0,'-15'37'192'0,"15"-37"-149"16,-6 11-4-16,6-9-12 0,0 1-84 16,0 0-33-16,3-3-118 15,6-11-50-15</inkml:trace>
  <inkml:trace contextRef="#ctx0" brushRef="#br0" timeOffset="118361.793">13258 13340 584 0,'-12'11'220'0,"12"-11"-172"0,0 3-12 0,0-3-18 16,3 0-72-16,0 0-26 15,3-8-153-15,0-11-69 16</inkml:trace>
  <inkml:trace contextRef="#ctx0" brushRef="#br0" timeOffset="120479.304">14046 12986 500 0,'-17'-8'187'0,"17"8"-146"0,-9-3 9 15,9 3-8 1,0 0-19-16,0 0-3 0,0 0-5 16,0 0-2-16,0 0-7 15,0 0 3-15,0 8 3 0,0 0-2 16,0 24 0-16,0-6-13 16,0 11-5-16,0-8 10 15,0 3 8-15,0-5-5 0,3 2-2 16,-3-3-2-1,3-2-1-15,-3-5 2 0,0-1 1 16,0-5 3-16,0 0 3 16,0-2-2-16,-3-3-2 15,0 0-2-15,3-3-3 16,0-2 1-16,3-3-1 16,-3 0 0-16,15-3 2 15,-4 1-1-15,19-1 2 16,-3 0-2-16,6 3 2 15,-6 0-2-15,-1 0 2 16,-2 0-2-16,-3 0 2 16,-3 0-2-16,-3 0 2 15,0 0-4-15,-3 0 0 16,-4 0-17-16,-2 3-8 16,0-3-68-16,0 0-28 0,0 0-116 15</inkml:trace>
  <inkml:trace contextRef="#ctx0" brushRef="#br0" timeOffset="120961.423">14794 12883 336 0,'0'-6'126'0,"0"6"-98"0,3 0 30 0,-3 0 5 16,0 0-22-16,0 0-6 16,0 0-10-16,0 0-4 15,-3 0-11-15,0 0 5 0,-3 3 2 16,0-3-1-16,-6 5 1 15,3 0-7-15,-9 9-4 0,3-4-6 16,-12 17 0 0,4-6 2-16,-7 16 3 15,6-5 7-15,0 5 2 16,3-8 1-16,9 3 1 0,1-6 0 16,16 3 3-16,1-5-9 15,15 5-1-15,-3-8-3 16,9 0 1-16,-3-2-2 15,3-6 2-15,-7-2-4 16,1-3-2 0,-3 0-3-16,0-3 1 0,-3 0-21 15,-3-2-8-15,0 0-62 16,0-6-25-16,-4 0-110 16</inkml:trace>
  <inkml:trace contextRef="#ctx0" brushRef="#br0" timeOffset="121289.354">14931 12930 484 0,'-15'-10'181'0,"15"10"-141"0,-6-6 11 0,6 6-5 16,0 0-28-16,0 0-5 15,0 0-4-15,0 0 1 16,0 0-5-16,0 0 8 0,6 19 4 16,-3-3-3-16,3 29 2 15,0-8-5-15,0 8 1 16,-1-8-5-16,4-3-2 16,-3-5-5-16,6-2 0 0,-3-3-9 15,0-6-2-15,0-2-10 16,-3-3-4-16,0 0-35 15,0-5-14-15,-3 0-80 16,6-2-34-16,0-4 26 16</inkml:trace>
  <inkml:trace contextRef="#ctx0" brushRef="#br0" timeOffset="121515.507">15160 13272 452 0,'-3'-3'170'0,"3"3"-132"0,0-5 18 15,0 5 0-15,3 0-14 16,0 0-3-16,3-3-13 0,0 0-3 16,6 3-14-16,-3 0-5 0,5 0-3 15,-2 0-17-15,3 3-6 16,-3 0-55-16,6-3-23 15,-3 0-120 1</inkml:trace>
  <inkml:trace contextRef="#ctx0" brushRef="#br0" timeOffset="122505.501">15696 13261 420 0,'-6'0'156'0,"6"0"-121"0,0 3 14 0,0-3-2 15,0 0-21-15,0 0-2 16,6-3-14-16,-3 0-4 16,3-5-4-16,-1 3-2 0,-2-11 1 15,0 0-1-15,0-8 0 16,0 3 0-16,-3-5 2 15,0 5-1-15,-3-3 2 16,0 3 0-16,-6 0 1 16,4 5 2-16,-7 0 3 15,0 3-2-15,-6 2-2 16,0 3 6-16,-6 8 3 16,6 0 1-16,-8 16 1 15,5-3-4-15,3 19 0 0,3-6-5 16,15 6 1-16,0-5-5 15,15-4-2-15,-3-1-3 16,9-4-1-16,-4-5-3 16,7-2 1-16,-3-3-4 15,0-11 1-15,0 1 4 16,-6-1 4-16,0-2 3 16,-7-3 3-16,1 2 6 15,-6 1 2-15,0 2-5 16,-6 1-3-16,0-1 3 15,0 8 4-15,0 1-7 16,-3 4-1-16,1 4-5 0,-1-1-3 16,0 0 4-1,0 8 1-15,3-2 0 16,-3 31-2-16,3-10 1 0,3 18-1 16,0-11-3-16,3 1 2 15,0-8 1-15,6-1 0 16,0-7-5-16,5-5 1 15,-2-1 0-15,9-10 2 16,-3-3 3-16,3-7 4 16,-3-1-4-16,0-8-1 15,-3 1 0-15,-7-4 0 16,-2 1-5-16,-9-11 1 16,0 3-3-16,-8-16 0 15,-1 8 1-15,-6-14 2 0,3 9 2 16,-3-6 1-16,3 6 1 15,-3 2 2-15,3 5 3 16,1 1 2-16,2 2 3 16,3 5 4-1,0 3-8-15,9 6-3 0,0-1-7 16,9 0 0-16,0 1-7 16,11-4-1-16,-2 1-31 15,21-3-14-15,-9 0-80 16,11-5-35-16,-8 2-18 15</inkml:trace>
  <inkml:trace contextRef="#ctx0" brushRef="#br0" timeOffset="122805.746">15913 12877 480 0,'-12'0'178'0,"12"0"-138"0,0 0 11 0,0 0-6 16,9 0-25-16,-3 0-3 15,15 3 0-15,-3-3 1 16,11 10-9-16,-5-2 8 0,3 19 5 16,-3-6 0-16,-3 24 1 15,-4-11-6-15,-2 9 0 16,-3-9-10-16,-6 6-2 0,0-8-10 15,-9 10-4-15,0-5-37 16,-12 11-17-16,3-9-103 16,-29 4-42-16,-19-4 13 15</inkml:trace>
  <inkml:trace contextRef="#ctx0" brushRef="#br0" timeOffset="123466.196">16571 12962 156 0,'-15'8'57'0,"15"-8"-44"0,-18-5 29 16,15 5 13-16,-6 0 20 15,0 0 14-15,-6-3-6 16,0 3-1-16,-2-3-46 0,2 3 6 0,3 0 3 16,-3 0-12-16,15 0-4 15,0 0-12-15,21 0-6 16,-6 0-6-16,11 0-4 15,-2 0 2-15,12 0 0 16,-9 0-4 0,11-2-1-16,-5-1-15 0,3 0-4 15,-9 1-27-15,-4-1-9 16,-2 0-30-16,-6 1-10 16,-3 2-78-1</inkml:trace>
  <inkml:trace contextRef="#ctx0" brushRef="#br0" timeOffset="123691.713">16568 13155 336 0,'-15'5'126'0,"15"-5"-98"0,-15-2 34 16,15 2 10-16,-3-3-7 15,0 0 1-15,-3-2-17 16,3 0-8-16,3-3-23 15,0 0-2-15,9 3-2 0,-3-1-5 16,12 6-1-16,-3 0-15 16,20 6-6-16,-5-4-68 15,27-4-31-15,-10 2-111 16</inkml:trace>
  <inkml:trace contextRef="#ctx0" brushRef="#br0" timeOffset="126172.296">17443 12848 368 0,'-3'-5'140'0,"3"5"-109"0,-3-3 29 16,3 3 7-16,0 3-13 15,0 0 1-15,0-1-16 16,0-2-6-16,-3 0-19 16,0 0-2-16,0-2 1 0,3-1-3 15,-3 0 0-15,3 1-4 16,-3 2 1-16,3 0-2 0,-3 2 0 15,0 1-3-15,0 7-2 16,0-2 1-16,3 21-1 16,0-5-3-16,0 19 2 15,0-9 3-15,3 3 1 16,0-5-4-16,3-3 1 16,-3-3 2-16,0 3 3 15,0-5 2-15,0-3 3 16,0-2-3-16,0-8 1 15,0-1-5-15,-3-5-2 16,0 1-5-16,0-1-2 16,0-2-35-16,0-3-13 15,0 0-194 1</inkml:trace>
  <inkml:trace contextRef="#ctx0" brushRef="#br0" timeOffset="128317.26">17815 13182 512 0,'-39'0'192'0,"39"0"-149"0,-15-6 5 16,15 6-8-16,3-5-19 15,0 0 1-15,15-6-11 16,-3 3-2-16,9 3-5 15,-3 0-5-15,3 2-2 0,-4 0-23 16,4 1-7-16,-3-1-48 16,3-5-18-16,-6 3-69 15,3-8-70-15,-1 2 89 16</inkml:trace>
  <inkml:trace contextRef="#ctx0" brushRef="#br0" timeOffset="128481.47">17919 12930 428 0,'-24'-10'159'0,"24"10"-124"0,-12 0 33 0,12 0 6 16,0 2-25-16,0 1-7 16,3 13-19-16,0-3-5 15,3 27-10-15,0-9-7 0,3 12-4 16,-3-9-40-16,6 1-17 16,-3-6-84-16,12-3-34 15,-3-5-1 1</inkml:trace>
  <inkml:trace contextRef="#ctx0" brushRef="#br0" timeOffset="129293.484">18515 13041 408 0,'-3'0'151'0,"3"0"-118"0,3-2 7 0,-3 2-7 16,5-8-13 0,-2 2-1-16,3-9-7 0,-3 1 0 15,0-4-7-15,0 2-1 0,-3 0 0 16,0 3 0-16,-9-3 2 15,3 3-3-15,-5-1 0 16,2 4 1-16,-6 5 2 16,3-1 3-16,-9 6 5 0,6 0-2 15,-9 8 1 1,3 0 1-16,4 13 4 16,2-5-8-16,9 19-1 15,0-9-5-15,15 6-3 16,-3-6-3-16,9-7 1 0,-4-3 1 15,13-19 0-15,-3 0-3 16,6-10 0-16,-6 3 2 16,0-6 2-1,-4 3 2-15,-8 2 3 16,0 0 3-16,-9 6 2 0,0 2-1 16,-9 11 1-16,3-2-6 15,-5 23-1-15,2-5-2 16,-3 13-2-16,0-8-2 15,0 13 1-15,3-8-1 16,0 30 0-16,3-14 2 16,6 14 2-16,0-11 1 15,12 0 1-15,0-11-5 16,18-8 1-16,-7-5 0 0,16-7 0 16,-6-7-3-16,0-9 2 15,-7-4 1-15,-5-18 0 16,-3 3 0-16,-12-16 0 15,0 5-3-15,-18-7 0 16,0 4 2-16,-15 1 0 16,4 4-2-1,-7 1 2-15,6 3 3 0,-3 2 1 16,3 5 1-16,4 1 0 16,2 2-2-16,6 0 1 15,0 3-2-15,12 2 2 16,0 0-11-16,18 1-2 0,-3-1-39 15,35-2-16-15,-11-1-162 16,26-23-82 0,-14 6 150-16</inkml:trace>
  <inkml:trace contextRef="#ctx0" brushRef="#br0" timeOffset="129743.266">18913 13113 392 0,'-11'-8'145'0,"11"8"-112"0,0-5 19 0,0 5 2 0,2-3-19 16,1 3-3-16,18-3-16 16,-3 1-7-1,24 2-6-15,-6 0-5 0,5-6-1 16,-5 4-25-16,0-6-9 0,-7 2-30 16,-2 1-12-16,-6 0-75 15,-3 0-53 1,-3 2 91-16</inkml:trace>
  <inkml:trace contextRef="#ctx0" brushRef="#br0" timeOffset="129906.725">19027 12933 492 0,'-18'2'184'0,"18"-2"-143"0,-3 3 12 0,3-3-4 16,6 13-25-16,-3-2-5 15,9 26-15-15,-1-5-2 16,10 7-2-16,-3-7-36 0,6 0-15 15,-6-6-104-15,3 6-47 16,-3-5 32 0</inkml:trace>
  <inkml:trace contextRef="#ctx0" brushRef="#br0" timeOffset="131605.503">19836 12980 340 0,'-3'19'126'0,"3"-19"-98"0,3 16 17 15,-3-13 1-15,3-1-16 0,0 1-3 16,0-3-9-16,0 0-3 16,0-11-9-16,0 1-2 0,-3-6 0 15,0 3-2-15,-3-3 1 16,3 2-2-16,-6 1-1 16,0 3-4-16,-3-4 0 15,0 4 0-15,-9 2 2 16,4 0 1-16,-13 5 1 15,3 1 6-15,-9 2 6 16,6 0-2-16,4 5 2 16,5-2-5-16,12 10 1 15,3 0-7-15,18 8-1 16,0-5-2-16,8-3-2 16,-2-2 3-16,6-11 0 0,-6 0 1 15,6-8 2-15,-6 3 10 16,-4-3 7-16,-2 2 5 15,-6 1 5-15,-3 0-9 16,-9 5-4-16,3 0-7 16,-6 13-4-16,0-2-2 0,-6 18 0 15,0-5-2 1,-2 15-1-16,-1-7-2 16,0 5-1-16,0-5-1 0,6 10 3 15,3-5 0-15,9 24 1 16,0-11-3-16,9 3 2 15,-3-10 1-15,12-6 2 16,-3-6-1-16,14-12 2 16,-5-6 0-16,6-21 3 15,-6 0-3 1,-7-16-2-16,-2 6 0 0,-15-6 1 16,-3 3-1-16,-15 0-1 15,3 2 1-15,-11 1-1 16,5 2 0-16,-6 3 2 15,3 2 3-15,3 3 2 16,3 3 1-16,9 2 0 16,0 0-4-16,9 3-3 15,0 0-5-15,18-2 0 0,-3-1-36 16,30-2-13-16,-10 0-70 16,16-19-29-16,-9 5-37 15</inkml:trace>
  <inkml:trace contextRef="#ctx0" brushRef="#br0" timeOffset="131933.299">20074 12660 532 0,'-59'3'200'0,"59"-3"-155"0,-21-5-4 0,18 5-12 0,9 0-23 16,-3 0-6-16,21 5-3 15,-3 0 2 1,8 3 0-16,-5-3-6 0,3 6 0 16,-3-3 1-16,-3 3 1 15,-4-1 0-15,-8 3 4 16,0-2 4-16,-12 2 3 16,0 0 9-16,-12-2 4 15,4 0 2-15,-4-3 2 16,3-1-11-16,15-1-2 15,-3-1-8-15,18 0-4 16,-3 1-26-16,26-1-9 16,-5-2-113-16,35-11-51 15,-8 2 6 1</inkml:trace>
  <inkml:trace contextRef="#ctx0" brushRef="#br0" timeOffset="145342.454">20658 13197 424 0,'-36'16'159'0,"36"-16"-124"0,-24 6 24 0,21-1 3 16,3-5-28-16,0 0-9 15,9 3-11-15,0-3-4 16,9 0-6-16,-3 0-3 0,9-3 2 16,-6-2-29-16,8-3-9 15,-2 2-32-15,0 1-10 0,-3 0-82 32,-3-8-71-32,-3 2 91 15</inkml:trace>
  <inkml:trace contextRef="#ctx0" brushRef="#br0" timeOffset="145491.381">20699 12928 484 0,'-11'-8'181'0,"11"8"-141"0,-3 2 18 16,3-2-1-16,3 16-24 15,0-3-4-15,2 35-19 16,1-11-7-16,3 11-2 16,-3-11-41-16,9 5-18 0,0-8-87 15,21 6-39-15,-6-8 5 16</inkml:trace>
  <inkml:trace contextRef="#ctx0" brushRef="#br0" timeOffset="146197.038">21345 13115 464 0,'-12'8'176'0,"12"-8"-137"0,9-2 4 0,-9 2-8 16,12-8-21-16,0 0-5 0,9-19-13 16,-3 6-3-16,3-8 4 15,-3 5-6-15,-6 0-1 16,-1 3 12-16,-11 3 5 16,0 2 15-16,-23 3 6 15,5 2-8-15,-18 6-2 16,6-1-6-16,-2 9-2 15,5 0-4-15,0 18 1 0,3-5-2 16,6 24 2-16,3-9 2 16,6 9 2-16,4-6-3 15,7-2-3-15,-2-5-5 16,18-6 0-16,-3-3 0 16,21-10 0-16,-6-3 2 15,5-12 3-15,-5 1-4 16,-3-4-1-16,-6 2 9 15,-6 0 5-15,-3 0-4 16,-12 8-1-16,0 0-3 16,-18 13-1-16,3 0-6 15,-12 8-1-15,6-5 3 0,-6 19 1 16,7-11-3 0,-1 36 1-16,6-12 0 15,9 10 0-15,0-10 0 16,21-3 2-16,-3-8-3 0,24-3-2 15,-7-7 4-15,7-6 1 16,-6-5 0-16,-3-8 1 16,-4-3-2-16,-5-10-1 15,-3-1 1-15,-9-20 1 16,0 5-3-16,-18-19-2 16,3 8-3-16,-21-2 1 15,7 5 7-15,-4 2 4 16,3 6-1-16,9 5 2 0,0 3-6 15,21 8-3-15,-3 0-2 16,24-1 0-16,-6 4-26 16,12-9-10-16,-7 3-81 15,19-16-36-15,-9 6-62 32</inkml:trace>
  <inkml:trace contextRef="#ctx0" brushRef="#br0" timeOffset="146631.888">21670 12486 580 0,'-12'-8'217'0,"12"8"-169"0,3-6-7 0,-3 6-13 15,9-2-24-15,0 2-5 16,18 2-8-16,-4 1-5 15,13 8 8-15,-6-3-11 0,0 10-3 16,-7-2 8-16,-8 5 7 16,-3-2 7-16,-18 5 4 15,3-3 2-15,-23 2 2 0,5-4-1 16,-6-3 0-16,3-3-3 16,3-2 1-1,6-1-6-15,6 1-3 16,3-1 3-16,15 4 1 15,0-4 2-15,21 6 2 16,-6-5 6-16,9 2 4 0,-7-2 3 16,-2-1 3-16,-6-2-3 15,-6 0-2-15,-3 0-9 16,-18 0-3-16,0 0-10 16,-18 0-4-16,4-3-31 15,-10 0-11-15,6-2-67 16,3-3-26-16,6 0-75 15</inkml:trace>
  <inkml:trace contextRef="#ctx0" brushRef="#br0" timeOffset="146962.643">22054 13044 500 0,'-24'0'187'0,"24"0"-146"0,-3 0 15 0,3 0-1 15,3 3-29-15,-3-3-4 0,12 5-11 16,-3 0-3-16,15 0-4 16,-6 1-16-16,17-6-5 0,-5 0-42 15,9-6-19-15,-9 1-89 16,-4-5-38 0,-5-1 47-16</inkml:trace>
  <inkml:trace contextRef="#ctx0" brushRef="#br0" timeOffset="147082.356">22158 12885 496 0,'-12'3'184'0,"12"-3"-143"0,3 29 12 0,0-24-2 16,3 30-32-1,0-9-8-15,9 16-62 0,-3-7-26 16,18-1-145-16,-7-5-61 16</inkml:trace>
  <inkml:trace contextRef="#ctx0" brushRef="#br0" timeOffset="147277.743">22994 12877 528 0,'-32'8'198'0,"32"-8"-154"0,6 11-6 0,-3-9-14 15,-3 4-15-15,0-1 2 0,0 0-50 16,0 1-23-1,0-4-148-15,0 1-63 16,9 2 125-16,0-2 64 0</inkml:trace>
  <inkml:trace contextRef="#ctx0" brushRef="#br0" timeOffset="147398.166">23245 12917 476 0,'-12'13'178'0,"12"-13"-138"0,0 16-11 15,0-13-16 1,3 2-117-1,-3-2-46-15,14-1-24 16,-8-2-6-16</inkml:trace>
  <inkml:trace contextRef="#ctx0" brushRef="#br0" timeOffset="147520.003">23640 12912 592 0,'-3'13'220'0,"3"-13"-172"0,-11 13-15 0,11-8-18 16,0-2-94-16,0-3-35 15,6 0-114-15</inkml:trace>
  <inkml:trace contextRef="#ctx0" brushRef="#br0" timeOffset="153299.842">16699 14422 160 0,'-3'8'63'0,"3"-8"-49"0,0 6-2 0,0-6-2 16,0 0-27-16,0 0-10 16,0 0-40-16,0 0-15 15</inkml:trace>
  <inkml:trace contextRef="#ctx0" brushRef="#br0" timeOffset="153672.379">16636 14470 284 0,'-9'5'107'0,"9"-5"-83"0,-9 3 26 0,9-3 8 0,-3 3-9 15,0-1 1-15,0 1-8 16,0-3-2 0,-2 3-22-16,-1-3 9 0,0 2 6 15,0-2-4-15,0 3 0 0,0-3-10 16,3 0-4-16,0 0-8 15,3 0-3-15,0 0-2 16,6 0 1-16,0 0 0 16,9 0 1-16,-4 0-2 15,19 0-2-15,-6 0-2 0,15-3 1 16,-6 1 3 0,-1-1 3-16,-5 0 2 15,-3 1 3-15,-6 2-5 0,-3-3-1 0,-3 3-9 16,-4-3-2-1,-2 3-36-15,-3-2-16 16,0-1-61-16,-3 0-23 16,0 1-46-1</inkml:trace>
  <inkml:trace contextRef="#ctx0" brushRef="#br0" timeOffset="154047.921">16627 14605 384 0,'-6'3'143'0,"6"-3"-112"0,-6 2 23 15,6-2 3-15,0 3-13 16,0 0-2-16,0-3-12 0,0 0-4 15,0 0-15 1,0 0 0-16,0 0 0 0,0 0-2 16,6 0 0-16,-3 0-1 15,9 0 0-15,-3 0-4 16,15 0-1-16,-3 0-1 16,9 0 1-16,-4 0 4 15,1 0 4-15,-3 0-2 16,-3 0 2-16,-3 0-4 15,-3 0-2-15,-4 0-13 0,-5 0-5 16,0 0-58-16,-9 0-23 16,0 0-139-1</inkml:trace>
  <inkml:trace contextRef="#ctx0" brushRef="#br0" timeOffset="154889.361">18006 14084 328 0,'-3'0'123'0,"3"0"-95"0,-3 0 29 15,3 0 9-15,0 0-16 16,0 0-2-16,0-6-16 16,0 4-5-16,0-1-16 15,0 3 2-15,0 0 3 0,0 0 3 16,0-2 3-16,0-1-6 16,0 6-1-16,0-1-7 15,0 3 0-15,0 1-5 16,0 4 0-16,0-2-1 15,0 8-2-15,0-3 3 16,0 11 2-16,0-5 2 0,3 5 3 16,0-6 4-16,-1 3 1 15,-2-2-6-15,0-1-1 16,0-2-4-16,0-3-1 16,0-2-3-16,0-3-1 15,0 0-30-15,0-3-14 16,0-2-83-16,6-6-35 15,-3 0-47 1</inkml:trace>
  <inkml:trace contextRef="#ctx0" brushRef="#br0" timeOffset="155459.011">17479 14555 384 0,'-9'0'143'0,"9"0"-112"0,-6 0 21 0,6 0 0 16,-3 0-14-16,0 0-2 15,3 0-7-15,0 0-1 16,0 0-16-16,0 0-2 0,3 0-3 15,0 0 1-15,6 0 0 16,0 0-2-16,17 2-1 16,-2-2 1-16,45 3 1 15,-13-3-1-15,31-5 1 16,-19-1-4-16,42-12-2 0,-24 2 0 16,13-5-1-16,-25 2 0 15,21 1 0-15,-20 5 8 16,-1 2 5-16,-14 3 5 15,-7 3 1-15,-8 2-8 16,-9 0-2-16,-7 1-3 16,-5-1-1-16,-6 3-19 15,-9 0-5-15,0 0-59 16,-15 0-24-16,0 0-133 0</inkml:trace>
  <inkml:trace contextRef="#ctx0" brushRef="#br0" timeOffset="155925.19">17669 14674 324 0,'-18'-8'121'16,"18"8"-95"-16,-6-3 29 0,6 3 5 15,0 0-8-15,0 0 1 0,0 0-7 16,0 0-2-16,-3 3-24 16,0-3-3-16,0 5-2 0,0 0-6 15,0 22-3-15,3-6-3 16,3 24-3-16,-3-8 1 0,6 3 1 16,0-8-1-16,0-3 2 15,0-6 2 1,0-1 4-16,-3-4-4 15,0-2-3-15,0-3-21 16,0-2-10-16,0-3-51 16,9-6-21-16,-3 1-104 15</inkml:trace>
  <inkml:trace contextRef="#ctx0" brushRef="#br0" timeOffset="156182.394">17943 14907 424 0,'-12'-3'159'0,"12"3"-124"0,-3-8 22 0,3 8 1 0,0-3-14 15,0 1-4-15,3-4-20 16,0 4-10-16,9-1-6 15,-3 1-8-15,12 2-2 0,-3 0-44 16,23-6-16-16,-8 4-90 16,15-9-40-16,-10 3 41 15</inkml:trace>
  <inkml:trace contextRef="#ctx0" brushRef="#br0" timeOffset="157053.986">18520 14782 408 0,'-2'3'151'0,"2"-3"-118"0,2-3-11 0,-2 3-12 16,6-5-17-16,0 2-3 15,3-7 3-15,0-1 2 16,0-2 3-16,-3 2 3 0,-3-2 4 15,-3 3 11-15,-6-1 7 16,0 3 1-16,-6 3 3 16,0-1-6-16,-2 4-3 15,2-1-8-15,-3 0-2 16,0 1 0-16,-3 4 2 16,3 1 8-16,0 8 3 15,3-3-2-15,3 8 1 16,0-3-9-16,6 11-4 0,0-6-4 0,9 3-3 15,0-5-2-15,6-8-1 16,-3 0-5 0,9-13 0-16,-3-1 2 15,6-4 3-15,-3 2 2 16,-3-3 3-16,-4 3 3 16,-5 3 2-16,0 0 3 15,-6 2 1-15,0 1-1 16,-6 12 1-16,0-2-4 15,-2 16 1-15,-1-3-3 16,-3 11 0-16,3-6-3 16,-3 9 1-16,3-6-2 0,0 10 2 15,0-7-2-15,3 26 2 16,0-13-4-16,6 8 0 16,0-10-1-16,6-4 0 15,0-7 2 1,12-8 0-16,-3-3-3 0,9-18 2 15,-7-1-1-15,7-20 0 16,-3 5 0-16,-3-14-2 16,-3 6 0-16,-6-6 0 15,-3 6-2-15,-9 0 1 16,0 3 1-16,-12-1 2 16,3 3 1-16,-6 0 3 15,3 3 1-15,-6 3 1 0,4-1 0 16,-1 3 0-16,3 3 0 15,0 2 0-15,3-2 0 16,3 2 0-16,0 1-2 16,9-1-2-16,0 3 7 15,9 0 3-15,-3 0-1 16,18 0 0-16,-6 0-5 16,17-3-1-16,-5 3 3 15,6-2 1-15,-9-1-3 16,0 3-1-16,-4 0-1 15,-5 0 1-15,-3 0-9 16,0 0-3-16,-3 0-44 16,-6-3-17-16,0 1-181 15</inkml:trace>
  <inkml:trace contextRef="#ctx0" brushRef="#br0" timeOffset="163941.015">12124 6863 524 0,'-15'11'195'0,"15"-11"-152"0,-3 5 2 0,3-5-10 16,0 0-22-1,0 0-4-15,6-2-4 0,0-1 1 16,5-13-3-16,-2 3-2 0,6-11 0 16,-3 0-1-16,-3 0 0 15,0 3 2-15,-6 0 1 16,0 2-1-16,-9 1-2 16,0 2 1-16,-6 0 1 0,0 3-1 15,-6 2 2 1,4 3-2-16,-7 6 2 15,3-1 0-15,-9 6 3 0,3-1-1 16,-8 9 2-16,2-3-2 16,0 16 2-16,6-3-2 15,15 19 0-15,3-9-3 16,21 9 1-16,-3-11-2 16,12-5-1-16,-3-3-2 15,14-13 1-15,-5-3 1 16,18-18 2-16,-9 3-1 15,-1-9-1-15,-5 3 3 16,-9 0 0-16,-3 3 1 16,-12 0 0-16,-3 5-2 15,-12 8 1-15,0 0-2 0,-12 18-1 16,3-4 3-16,-6 17 0 16,3-4-1-16,-3 7-2 15,3-5 1-15,-2 19-1 16,5-8 0-16,-3 31 0 15,3-15 2-15,9 5 1 16,0-9-1-16,9-1 1 16,0-12-2-16,12-2 2 15,0-7-4-15,21-9 0 16,-7-5 1-16,13-8 0 16,-9-3-3-16,-1-8 2 15,-5 1 1-15,-3-17 2 16,-3 6-3-16,-9-22-2 15,-3 9-1-15,-18-14 3 16,3 8-2-16,-24-2 1 0,6 5 2 16,-11 5 0-16,5 3 0 15,-6 5 2-15,6 3-1 16,-2 2 2-16,5 1 0 16,6 4 3-16,3 1-3 15,15 5 0-15,0 0 3 0,12 5 1 16,-3-2-6-1,24-3 0-15,-3 0-3 16,20-3-2-16,-8 1-35 16,9-6-14-16,-10 3-160 15,13-17-72-15,11-12 95 16</inkml:trace>
  <inkml:trace contextRef="#ctx0" brushRef="#br0" timeOffset="164481.613">12930 6644 436 0,'3'-6'165'0,"-3"6"-129"0,3 0 30 16,-3 0 4-16,0 0-33 15,0 0-7-15,0 0-15 16,0 0-5-16,0 3-5 16,0-3-4-16,-3 3 0 0,0-3-1 15,-9 2 2-15,3 1-6 16,-14 5 1-16,2-3-1 15,-18 6 2-15,6-3 1 16,-8 5 1-16,8-2 6 16,-3-1 4-16,6-2 3 15,4 0 3-15,2 0 2 0,3 0 1 16,6-3-8 0,3 8-2-16,3-2 1 0,12 18 1 15,0-5-1-15,30 8-1 16,-6-6-3-16,23 1-1 15,-8-6-3-15,3 0-2 16,-10-3 1-16,-2-2-1 16,-3-2 2-16,-6-4 1 15,-6 1-15-15,-4-3-4 16,1 0-41-16,-6-3-15 16,0 0-139-16,6-18-62 15,-3 2 94 1</inkml:trace>
  <inkml:trace contextRef="#ctx0" brushRef="#br0" timeOffset="165172.368">13320 6697 440 0,'-9'0'165'0,"9"0"-129"0,3 0 28 0,-3 0 5 16,3 0-37-1,0 0-9-15,3-3-15 16,0 0-6-16,3-5-1 16,0 0-1-16,0-5 0 0,-3 3 0 0,0-4 2 15,0 4-1-15,0-6-1 16,-3 3 1-1,0-1 1-15,0 4 8 16,-3-1 3-16,0 3 5 0,0 3 3 16,0 0-7-16,0 10-1 15,0-2-5-15,0 10 0 16,0-2-3-16,3 18 0 16,0-6-3-16,3 30 1 0,-4-10-2 15,4 4 2 1,0-4-4-16,0-4 0 15,0-7 1-15,-3-3 2 16,0-5-1-16,-3-3-1 0,0-2-2 16,-3-3-1-16,0-3 2 15,-3 0 0-15,0-2 1 16,-6-3 2-16,4-1 3 16,-4-1 2-16,0-1 1 15,0-2 0-15,3-1-4 16,3 1-1-16,0 0-1 15,6-3 1-15,0 0-2 16,12 0-1-16,-3 0 1 16,9 2 1-16,-3 1-1 15,17-3 2-15,-5 0-4 16,15 0 0-16,-9 0 3 0,2 0 3 16,-5 0-2-1,-3 0-2-15,-6 0 0 0,-3 0-1 16,-4 0 0-16,-5-3 0 15,0 1-9-15,-9-4-4 16,0 1-57-16,-12-6-26 16,3 4-160-1</inkml:trace>
  <inkml:trace contextRef="#ctx0" brushRef="#br0" timeOffset="166914.168">15020 6585 288 0,'-21'-5'107'0,"21"5"-83"0,-21-10 41 0,18 10 16 16,-3-6-23-16,0 1-6 15,0-3-17-15,0 0-5 16,0 3-17-16,3 0-1 0,3 12-1 15,0-1 2-15,9 20 3 16,-3-5-3-16,12 48 0 16,-6-13-1-16,6 5 0 15,-3-8 0-15,-3-6 2 16,-3-7-3-16,-3-6 1 0,0-5-1 16,-6-10 1-16,0-3-6 15,-6-11-4 1,0-2-1-16,-3-22-1 15,0 3 0-15,6-29 0 0,0 8-5 16,15 0-1-16,-3 5 0 16,15 9 2-16,-4 1-1 15,7 20 1-15,-3-1 0 0,3 22 0 0,-3-6 3 16,-1 13 2 0,-2-4 9-1,-6 1 5-15,-3-1-5 16,-6 1-3-16,0-4-4 15,-9 2 0-15,0-5-11 0,-6 0-2 16,3-3 3-16,-3-5 1 16,0 0 1-16,3-3 4 15,0 0-2-15,6-5 1 16,0 0 6-16,12 3 2 16,-3 0 0-16,18-6-1 15,-3 0-3-15,20-4-2 16,-8 1-2-16,6-15 1 15,-6 5-1-15,-4-18-2 16,-5 7 0-16,-9-7 3 16,-3 5 0-16,-15 2 3 15,0 4-1-15,-15 7 2 16,3 0 4-16,-9 18 6 0,3-2-1 16,3 27 3-16,4-6-6 15,11 11-3-15,0-6-6 16,23 1 0-16,-5-3-13 15,15-1-7-15,-6-4-53 16,8-3-25-16,-5-3-141 16</inkml:trace>
  <inkml:trace contextRef="#ctx0" brushRef="#br0" timeOffset="168054.729">16041 6776 512 0,'-27'-8'192'0,"27"8"-149"0,-42-5 10 0,36 5-7 16,-8-3-30-16,2 0-8 16,-9 3-4-16,3 0-1 15,-3 8-1-15,3-2 7 0,0 15 4 16,4 0 0-16,2 13 0 16,3-4-7-16,15 4-4 15,0-5-1-15,26 3 1 16,-5-6-1-16,15 1-1 15,-6-6-13-15,5-8-4 16,-8-2-2-16,6-11-1 16,-7 0 6-16,4-6 4 15,-6 1 6-15,-6-8 4 16,-3 2 1-16,-10-7-1 0,-2 2 1 16,-12-11-1-16,0 6 2 15,-6-3 1-15,4 6 1 16,-4 7 2-1,0 1-8-15,0 18 0 16,0-3 6-16,3 16 5 0,0-5 4 16,3 8 5-16,0-6-6 15,6 4 1-15,0-4-8 16,6-2-1-16,-3-3-7 16,6-5 0-16,0-3 1 15,2-7 3-15,1 2 0 16,0-8-1-16,-3 2-2 15,-6-7 1-15,0 3 3 16,-3-4 1-16,0 4-1 0,-3 7 1 16,0 1-7-16,6 7 1 15,-3 0 1-15,9 3 3 16,-3 0 2-16,9 0 3 16,-3 0-8-16,2-3-3 15,-2 0 5-15,6-2 4 16,-3-3-7-16,3-5-2 15,-3 0-8-15,3-9-5 16,-7 4 1-16,4-1 0 16,-3 3 10-16,0 6 3 15,0-1 10-15,0 8 6 16,-3 1-2-16,0 1 2 0,0 1-5 16,-4 0-2-16,1 0 0 15,-3 0 1-15,-3-3-3 16,-3 1-2-16,0-1 4 15,-3-2 4-15,3-1-7 16,-3 1-1-16,3 0-3 16,3-3 0-16,-3 0 0 15,15 0-2-15,-3 0 3 16,21-3 0-16,-6 0-2 16,11-5 2-16,-5 3-4 15,3-11-1-15,-6 3 0 16,-4-13 2-16,-5 4 2 15,-3-7 3-15,-3 3 0 16,-6-1 2-16,0 6 4 16,-9 5 4-16,0 3 2 15,-6 13 3-15,0 0-12 0,6 8-1 16,0 0-8-16,9 8-1 16,-3-3-2-16,9 3 0 15,-3-3 5-15,2 3 1 16,1-3-1-16,0 1 0 15,-3-4 2-15,0-2 2 16,-3 0 2-16,0-3 1 16,0-2 0-16,-3 0 2 15,0-1-3-15,-6-2-2 16,0 0 0-16,-6 0-1 16,3 0 2-16,-6 0 3 0,0 0 2 15,0 0 3 1,0 0-5-16,6 0-1 15,0 0-4-15,3 0-1 16,0 0-8-16,6 0-4 0,0 0-42 16,3 0-16-16,0 0-173 15</inkml:trace>
  <inkml:trace contextRef="#ctx0" brushRef="#br0" timeOffset="168567.513">17973 6744 364 0,'-9'-50'137'0,"9"50"-106"0,0-26 46 0,0 23 13 0,0-5-20 16,0 3-5-16,0-1-22 15,0 4-7-15,3 7-21 16,-3 0 0-16,3 51 1 0,0-11 1 16,0 34-1-16,0-18-6 15,0 48-2-15,0-25-4 16,3 4-3-16,-3-20-5 15,3 1-2-15,0-16-11 16,2-5-3-16,-2-9-32 16,0-12-12-16,-3-6-45 15,0-16-19-15,0-2-75 16</inkml:trace>
  <inkml:trace contextRef="#ctx0" brushRef="#br0" timeOffset="168837.795">17892 6765 436 0,'-17'-39'162'0,"17"39"-126"0,-9-27 34 0,9 25 6 16,0-6-40-16,0 0-14 15,12-3-14-15,-4 1-5 16,16 2-1-16,-6 0 3 0,33 5 1 16,-10 3 6-16,16 8 3 15,-12-3 0-15,-4 19 1 0,-5-5 5 16,-12 26 1-1,-3-8-7-15,-21 8-4 16,0-11-4-16,-24 3-2 0,6-8-8 16,-12-2 0-16,6-4-17 15,-2-4-6-15,5-3-40 16,3-11-17-16,3 0-107 16,18-18-45-16</inkml:trace>
  <inkml:trace contextRef="#ctx0" brushRef="#br0" timeOffset="169375.832">18491 6646 504 0,'-24'-5'189'0,"24"5"-147"0,-9-5 26 0,9 5 0 0,-3 0-29 16,3 0-8-16,0-3-12 16,0 0-4-16,3 3-9 15,0 0-4-15,15 3-1 0,-3-3-1 16,23 8 2-16,-5-3-1 16,15 9-1-16,-10-4 3 15,1 3 0-15,-6-2-1 16,0 0 1-16,-7-4 2 15,-2 1 2-15,-6 0-1 16,-3 0-1-16,-3 0-3 16,-6 11-2-16,-3-6 1 15,-9 21-1-15,0-7 0 16,-24 7 0-16,3-7 0 0,-17 2 0 16,8-5-16-16,-3-3-4 15,10-3-58-15,2-2-27 16,6-3-143-1</inkml:trace>
  <inkml:trace contextRef="#ctx0" brushRef="#br0" timeOffset="170038.95">19297 6623 316 0,'-6'-11'118'0,"6"11"-92"0,-3-11 33 0,3 11 9 15,0-2-18-15,0 2-4 16,-2 0-10-1,-1 0-2-15,-3 0-19 16,0 0 4-16,-6 0 2 0,3 0 2 0,-6 2 1 16,3 1-2-16,-6 5 1 15,3 0-4-15,0 21-2 16,3-5-5-16,12 31-2 16,0-10-4-16,18 6-1 15,-3-12-6-15,12-7 1 0,-6-5 0 16,12-12 0-16,-7-1 0 15,13-17 0-15,-6 3 0 16,0-26 2-16,-7 2-1 16,-5-13 2-16,-3 5-2 15,-15-5 2-15,0 10-2 16,-12-2-1-16,0 5 1 16,-6 1-1-16,0 2-5 15,-2 2-1-15,2 3-8 16,-6 3-4-16,3 2-19 15,-3 3-9-15,3 3-66 16,-6 0-29-16,7 2-62 16</inkml:trace>
  <inkml:trace contextRef="#ctx0" brushRef="#br0" timeOffset="171496.291">20119 6067 428 0,'0'-13'162'0,"0"13"-126"0,-9-8 29 16,9 8 5-16,-15 0-26 15,3 0-7-15,-20 2-20 16,5 1-8-16,-12 2-6 16,6-2-9-16,-20 2-4 0,8 1-3 0,-44-4 0 15,17 1 2-15,-47-1 5 16,30 1 1-1,-45 0 0-15,30-1 4 16,-66 1 0-16,39 0-4 0,-74-3-1 16,56 0-6-16,-83-6 0 15,62 4-3-15,-86-4 2 16,74 1 7-16,-94 3 3 16,-85-1 14-16,46 6 7 15,11 2-9-15,-11 3-2 0,29 0-12 16,-12-3-2-1,4 3-12-15,20 0-3 16,-21 0 7-16,27 2 4 0,-9 4 7 16,4-1 2-16,17 3 4 15,-6-3 1-15,23 5-4 16,1-2 1-16,18 0 0 16,15-3 2-16,-1 1-1 15,31-1-1-15,20 0 5 16,0 0 1-16,12-2 2 15,27 0 2-15,0-1-1 16,24 1 0-16,17-3-1 16,13 0 2-16,11 2-3 15,6 6 1-15,7 5-5 16,8 8-2-16,9 6 0 16,9 2-1-16,9 5 0 15,9 32 0-15,6 27-3 0,3-6 2 16,0 0 3-16,0 27 1 15,0-3 5-15,0-13 5 16,-1-8-1-16,1 2 1 16,3 1-5-16,6-19-3 15,9-16-5-15,11-16 0 16,10-13-2-16,3-13 0 16,-1-11 2-16,-2-5 2 15,-16-2-3-15,34-6 0 16,17 0 1-16,6 0 0 15,-11 0-3-15,11 2 2 16,27 1 1-16,0-3 0 16,0-3 0-16,36-5 2 15,-45 3-1-15,72-16-1 0,2 0-2 16,-5-1 1-16,26 4 1 16,-23-1 0-16,26 6 0 15,-24-3 0-15,31 3-3 16,-22 3 2-16,25-4 1 15,-13 1 2-15,27-3-1 16,-21 0-1-16,25 3 1 16,-22 2 1-16,18 1-1 15,-21 5-1-15,10-1-2 16,-7 4 1-16,-6-4 1 16,4 4 2-16,-70-1-1 15,99-2-1-15,-29-3 1 0,17 0-1 16,-36 0 0-16,13 3 0 15,-22 2 0 1,-29 0 0-16,9 1 0 16,-9 2 0-16,-30 0 0 0,-12-3 0 15,6-2 0-15,0 0 2 16,-21-1 1-16,-18-2 1 16,-14-2-2-16,-16-1 1 15,-11-5 11-15,-9-8 6 0,-9-23-4 16,-7-19 1-1,-5-3-10-15,-3 3-4 16,-3-32-5-16,0-24-1 0,0 14-7 16,3-11-2-16,-3-19-13 15,0 22-4-15,-6 15-82 16,0-13-36-16,-15 14-55 16</inkml:trace>
  <inkml:trace contextRef="#ctx0" brushRef="#br0" timeOffset="174802.696">14380 15579 444 0,'-9'-3'167'0,"6"6"-129"0,0-14 24 0,3 11 1 0,0-3-24 16,0 1-7-16,0 2-13 15,-3 2-4 1,3-2-9-16,-3 0 0 0,3 0 1 16,0 0 1-16,0 8 2 0,0-2-5 15,0 33-1-15,3 25-2 16,0-19-2-16,-3-8 1 16,3 11 1-16,-3-9-1 15,3 19 2-15,0 19-4 16,0-32 0-16,0-8 1 15,0-8 2-15,0 3 3 16,3-11 2-16,0-13 1 16,0-8 0-16,0 0-2 0,12-8-1 15,-4 0-1-15,25-2 2 16,15-4-5-16,-16 9-1 16,-5-3 2-16,0 6 1 15,-6-1-1-15,-1 0-2 16,-2 1 1-16,-3 2-1 15,-3 0-7 1,-3 0 0-16,-3 0-46 0,0 0-17 16</inkml:trace>
  <inkml:trace contextRef="#ctx0" brushRef="#br0" timeOffset="175398.059">15324 15740 268 0,'-33'13'101'0,"21"1"-78"0,-3-4 26 0,9-2 7 16,0-3-8-16,0-2-1 16,-3 2-4-16,-3 1-3 15,0-4-21-15,3 1 6 0,3-3 3 16,4 0-9-16,2-3-1 0,2-2-1 15,7 0 1 1,3-1-8-16,6 1-3 16,-3 0-4-16,30-1 0 0,-10 1-2 15,16 0 2-15,-9 2-2 16,-1 1-1-16,-8-4 1 16,-3 6-1-16,-6-2-5 15,-3 2 1-15,-1-3-25 16,-11 0-8-16,0-2-52 15,-9 5-20-15,0-3-77 16</inkml:trace>
  <inkml:trace contextRef="#ctx0" brushRef="#br0" timeOffset="175666.019">15246 15954 404 0,'-12'3'151'0,"9"0"-118"0,0-14 16 0,3 11-1 16,0 0-14-16,0 0-2 0,0 0-1 15,9 0 0 1,0 0-16-16,-3 0 0 0,18 0-1 16,18 5-1-16,8-2 2 15,1-3-8-15,-16 0-4 0,-5 0-2 16,0 0-1-1,3 0-11-15,-6 0-5 0,-4-3-52 16,-8-2-20-16,-3 5-131 16</inkml:trace>
  <inkml:trace contextRef="#ctx0" brushRef="#br0" timeOffset="176374.045">16993 15475 220 0,'-6'-5'82'0,"6"5"-64"0,0-2 18 0,0 2 2 0,0 0 2 16,0 0 34 15,0-6-12-31,0 1-32 16,0 0 7-16,0-1 1 0,-2 6-3 16,-1-2 0-16,3-1-14 15,-3 0-3-15,0-2-6 0,0 5 0 16,-3 5-5-16,3-5 1 15,0 0-5 1,3 8-2-16,0 0 0 16,3 16 1-16,3 29 1 0,0 18 1 15,0-4-5-15,-1-25 1 16,-2-8 0-16,3-2 2 16,-3 3-14-16,0-14-5 15,0-5-37-15,-3-9-16 16,0 1-124-16</inkml:trace>
  <inkml:trace contextRef="#ctx0" brushRef="#br0" timeOffset="176822.324">16324 15928 184 0,'-21'8'71'0,"9"2"-55"0,-3-12 13 16,15 2 4-16,-6 5 12 16,-3 3 6-16,0 0 4 0,0 0 4 15,6-8-33 1,0 0 5-16,0 5 3 0,0-2-14 0,3-3-6 15,6 0 0-15,9-3 1 16,-3-2-2-16,33 5 2 16,23 0-6-16,25-3-1 15,32 3-4-15,-27-2-1 16,-21-1-1-16,72-2-2 16,33-6-4-16,-1 3-2 15,-26-2 7-15,-57-1 4 16,-20 0-2-16,-7 11-2 15,6 0 2-15,-17 0 0 16,-15 0 1-16,-19 0 2 16,-5 0-23-16,-9 0-8 15,-3 0-94-15,-18-10-39 0,-18 5-7 16</inkml:trace>
  <inkml:trace contextRef="#ctx0" brushRef="#br0" timeOffset="177287.805">16615 16145 312 0,'-6'0'115'0,"6"-3"-89"0,0-2 25 0,0 5 6 16,0-5-14-16,0 5 0 0,0 0-13 15,0 0-4 1,0 5-15-16,0 3 0 0,0 2 2 16,0-2-3-16,0 21 0 15,3 9-4-15,0 4 1 0,0-2 0 16,0-14 1-16,0-2-2 16,0 8-1-16,3 10-1 15,0-10 0-15,-3-6-18 16,0-10-7-16,0-3-39 15,0-7-16-15,3-12-75 16,6 1-31-16,0-3 52 16</inkml:trace>
  <inkml:trace contextRef="#ctx0" brushRef="#br0" timeOffset="177439.01">16767 16407 384 0,'-18'0'145'0,"18"0"-112"0,-6 2 30 0,6 1 5 15,0-3-35-15,0 0-10 16,15 0-15-16,-3 0-4 16,27 0-2-16,11 5-32 0,-11-5-13 15,-6 0-79-15,23-5-34 16</inkml:trace>
  <inkml:trace contextRef="#ctx0" brushRef="#br0" timeOffset="178159.524">17494 16399 356 0,'-6'10'134'0,"6"-10"-104"0,0 0 16 16,0 0 1-16,0 0-26 15,0-2-6-15,0-6-10 16,0 8-4-16,0-13 0 15,0 5-1-15,-3-11 2 0,-3-5-1 16,-3 3-1-16,3 8 3 16,-12 0 2-16,3 2 2 15,-15 6 3-15,6 0 1 16,-8 7 3-16,-7 4 2 16,15 1-1-16,3-1-1 15,3 4-1-15,4 1-5 16,5 5 0-16,6 0-5 0,15-3-2 15,-6 0-3 1,20-5 1-16,-5 0-1 16,12-8 0-16,-6 0 0 15,0-3 0-15,-4 1 2 0,-2-4 2 16,-3 4 8-16,-6 2 5 16,0 0 4-16,-6 0 3 15,0 0-8-15,-6 5-1 16,0 0-5-16,-9 9-3 0,-9 15-2 15,-6 18 0 1,0 14-4-16,6-16 0 16,4-8 1-16,5 6 0 15,3 7-3-15,9-18 2 0,0-6-1 16,12 0 0-16,-4 1 0 16,10-6 0-16,6-2 2 15,-3-14 0-15,0-5-3 16,-6 0 0-16,-4-5-1 15,1-3 3 1,-3-11 0-16,-6 3 1 0,0 3 2 16,-6-11 1-16,0 6 1 15,-6 2 2-15,0 0 1 16,-6 5 3-16,3 1-3 16,0 7-2-16,4-2-5 15,7 0-2-15,1 5-8 0,9-3-2 16,15-8-22-1,3 1-10-15,-6-1-63 0,8-13-26 16,1-5-59 0</inkml:trace>
  <inkml:trace contextRef="#ctx0" brushRef="#br0" timeOffset="178518.379">16389 15997 348 0,'-30'18'132'0,"16"-2"-103"0,-13 5 16 16,15-5 2-16,-3 5-15 15,-3 6-1-15,0 7-12 16,3 6-1-16,3 0-11 16,6 5-6-16,9 2-2 0,21 22-1 15,18 0 0-15,-9-19-31 16,32 11-13-16,57 2-61 15,9-20-24-15,0-22-10 16</inkml:trace>
  <inkml:trace contextRef="#ctx0" brushRef="#br0" timeOffset="178851.443">17678 16280 356 0,'-30'0'132'0,"30"-5"-103"0,6-6 16 0,0 3 0 0,6 5-12 0,9 1-2 16,9 7-2-1,2 11 1 1,1 0-16-16,-3 8 5 0,-6-1 4 0,-6 1-1 16,-6-3-1-16,-4-2-9 15,-5 21-5-15,-8 18-20 16,-10-5-6-16,-12-8-42 16,-6-6-15-16,-6-25-113 15</inkml:trace>
  <inkml:trace contextRef="#ctx0" brushRef="#br0" timeOffset="179152.705">17925 16026 416 0,'18'-5'156'0,"-18"5"-121"0,27 13 3 0,-12-5-7 15,0-3-13-15,-1-5 0 16,10 16-6-16,-6-6 0 15,6 12-7-15,3 7-1 0,-12-8 0 16,-1 0-2-16,-11 5-2 16,0-4-4-16,-14 1 0 15,-13 7 6-15,-3-9 6 16,3 3 9-16,6-11 7 16,3-3-2-16,0-4 1 0,4 4-17 15,8-2-5-15,6 0-18 16,8-3-6-16,1 1-41 15,36-4-16-15,23-7-124 16</inkml:trace>
  <inkml:trace contextRef="#ctx0" brushRef="#br0" timeOffset="179496.259">18479 15973 392 0,'-24'-5'145'0,"24"5"-112"0,-3 0 8 0,3 0-3 15,3 2-24-15,9 6-7 16,12-5-3-16,11-1-1 16,1-2-1-16,-6 0-19 0,12 3-9 0,8 2-41 15,-17-5-20-15,-6 0-69 16</inkml:trace>
  <inkml:trace contextRef="#ctx0" brushRef="#br0" timeOffset="179649.406">18431 16118 356 0,'-6'-2'132'0,"6"2"-103"0,15 2-6 0,-3 4-8 0,15-4-25 16,23 1-6-1,1-3-133 1,-9 0-60-16</inkml:trace>
  <inkml:trace contextRef="#ctx0" brushRef="#br0" timeOffset="179992.176">19422 15473 464 0,'-6'-5'173'0,"6"5"-135"0,-2 10 14 0,2-5-2 0,0-5-27 16,0 0-7-16,0 11-10 15,0-3-3-15,2 40-1 16,4 26-24-16,0-24-9 0,0-10-29 16,-3-1-12-16,0-4-119 15,0 2-56 1,-3 13 123-16</inkml:trace>
  <inkml:trace contextRef="#ctx0" brushRef="#br0" timeOffset="180187.636">19024 15968 416 0,'-45'10'156'0,"45"-10"-121"0,0 8 6 0,9-5-5 15,12-3-18-15,-3 0-2 16,35 0-12-16,-8 0-4 0,47 2-1 15,33 1-5-15,-39-6 0 16,-17 1-35-16,29-1-13 16,-21 0-29-16,7 3-11 15,5 6-51 1</inkml:trace>
  <inkml:trace contextRef="#ctx0" brushRef="#br0" timeOffset="180485.492">19339 16327 376 0,'-9'0'140'0,"9"6"-109"0,-3-12 24 15,3 6 6-15,0 0-19 16,0 0-1-16,0 0-11 15,3 11-4-15,0-3-14 16,0-3-5-16,3 16-1 0,3 32-3 16,0 19 0-16,3 2-8 15,0-13-2-15,-3-6-14 0,0-10-4 16,0 0-31-16,-1-13-14 16,-2-11-260-1,0-16 150 1</inkml:trace>
  <inkml:trace contextRef="#ctx0" brushRef="#br0" timeOffset="180757.677">19291 16327 408 0,'-14'-5'151'0,"14"5"-118"0,0-13 5 0,0 13-6 15,6-11-19-15,2-10-2 16,4 5-5-16,-3 3-1 0,18 2-3 15,-6 4 1-15,30 7 0 0,14 13-1 16,-23-3 1-16,-7-2 13 16,1 8 7-16,-9-5 11 15,-12 10 5-15,-6 3-11 16,-15-3-7-16,-12 0-15 16,-6-10-3-16,3 2-25 15,-8-5-8-15,-7-3-42 16,6-5-19-16,9-13-115 15</inkml:trace>
  <inkml:trace contextRef="#ctx0" brushRef="#br0" timeOffset="181041.575">19777 16005 444 0,'0'0'165'0,"0"0"-129"0,3 2 10 0,-3-2-3 16,3 8-25-16,0-2-5 0,3 4-8 15,5 6-2 1,1-8-1-16,-3 0-4 0,3 2 1 16,0-2 1-16,-3 6 2 15,-3 7-3-15,-9-5 0 16,3 2 1-16,-9 1 0 16,0-3 13-16,-3 2 8 15,-3 1 1-15,9-6 1 16,0-5-12-16,6 0-7 0,0-3-5 15,27 3 0-15,27 0-41 16,5-3-17 0,1-7-166-1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51:49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19905 5871 280 0,'-18'3'107'0,"18"-3"-83"0,-6 5 41 0,6-5 16 16,0 8-19-16,0-3-3 15,0 6-25-15,0-1-9 16,12 1-15-16,-3 0 0 0,17-11 3 15,-5 0-3-15,9-16 0 16,-3 3-2-16,0-9 0 0,-6 4-2 16,-4-3 1-1,-2 2-4-15,-6-5-2 16,0 6 0-16,-12-6-1 0,0 3 0 16,-18 0 2-16,3 5 5 15,-14 8 6-15,2 0-3 16,-3 11 0-16,6-1 0 15,1 11 1-15,5-2-1 16,3 23 1-16,3-7 0 16,12 31 1-16,0-8-2 15,21 1-1-15,-3-9-5 16,32-2-3-16,-8-9-7 16,12-4-1-16,-13-6-19 15,16-10-6-15,-9-3-36 16,26-16-14-16,-14 0-41 15,11-37-17-15,-11 8 9 16,-4-11 42-16,-11 11 85 16,-6-3 92-16,-7 6 44 15,-5 7-14-15,-3 6-10 16,-9 5-61-16,0 3 0 0,-12 13 2 16,0 0-16-16,-9 32-6 15,3-6-16-15,-18 30-7 16,3-14-17-16,-14 11-6 15,8-11-39-15,-9 19-15 16,9-13-61-16,4-6-25 16,5-5-9-1</inkml:trace>
  <inkml:trace contextRef="#ctx0" brushRef="#br0" timeOffset="165.446">20280 5741 464 0,'-6'0'176'0,"6"0"-137"0,3 8 31 15,-3-8 3-15,12 14-40 16,-3-4-13-16,29 38-13 16,-8-8-6-16,27 10 0 15,-16-11-50-15,7 1-19 0,-9-8-92 16,20 2-39-16,-11-5 33 16</inkml:trace>
  <inkml:trace contextRef="#ctx0" brushRef="#br0" timeOffset="406.128">20801 5747 500 0,'-18'-6'187'0,"18"6"-146"0,-6 0 11 0,6 0-4 16,0 6-20-16,0-1-4 15,6 37-7-15,-3-7-3 16,9 31-8-16,-3-13-4 0,11 66 1 15,-5-26-7-15,3 12-1 16,-3-20-14-16,-3 29-5 16,-3-24-25-16,-3-8-9 15,0-16-51-15,-3-13-20 16,0-11-49 0</inkml:trace>
  <inkml:trace contextRef="#ctx0" brushRef="#br0" timeOffset="674.507">20682 5871 452 0,'0'-48'170'0,"0"48"-132"0,14-34-11 16,-11 31-12-16,15-5-12 16,-3 1 3-16,33 1 1 15,-9 4 3-15,14 7-5 16,-11 0 8-16,-1 19 4 0,-8-3 10 15,-3 22 6-15,-6-4 2 0,-9 4 1 16,0-6-13-16,-15 2-6 16,0-7-21-16,-15 5-8 15,3-5-43-15,-15-3-16 16,6-5-92-16,6-16-37 16,3 0 29-1</inkml:trace>
  <inkml:trace contextRef="#ctx0" brushRef="#br0" timeOffset="1157.286">21194 6064 456 0,'6'6'170'0,"-6"-6"-132"0,17-8-2 0,-14 8-9 16,15-11-28-16,-3 3-6 16,9-16-10-16,-3 6-5 15,3-9 12-15,-7 6 3 0,-5 0 2 0,0 2 10 16,-15 1 4-16,0-1 20 15,-15 9 8-15,4 2 6 16,-7 11 3-16,3-1-14 16,0 27-7-16,3-8-12 15,6 14-6-15,3-6-9 0,18 3-1 16,-3-6-15 0,30-5-3-16,-9-2-9 15,11-9-2-15,-5-2 13 16,3-10 6-16,-7-1 11 15,1-18 3-15,-6 2 3 16,-3-15 0-16,-3 8 2 0,-7-6 3 16,-2 5 5-16,-6 4 3 15,0 1 2 1,-6 4 3-16,0 5-1 16,-9 10 2-16,0 0-11 0,3 22-4 15,0-1-5-15,9 22 0 16,0-8-9-16,9 2-1 15,-3-5-9-15,18-2-5 16,-6-3-14-16,21-6-2 16,-10-2-25-16,10-5-8 15,-6-4-89-15,5-17-38 16,-8-1 55 0</inkml:trace>
  <inkml:trace contextRef="#ctx0" brushRef="#br0" timeOffset="1350.14">22018 5358 460 0,'-15'-29'170'0,"15"29"-132"0,-6-8 31 16,6 8 6-16,0 2-41 15,0-2-15-15,0 32-9 16,0-5-3-16,3 39-3 16,0-13-3-16,3 60 2 0,0-25-18 15,3 10-6-15,-3-22-39 16,3 30-16-16,-3-24-59 15,6-2-25-15,-3-17 1 16</inkml:trace>
  <inkml:trace contextRef="#ctx0" brushRef="#br0" timeOffset="1560.037">21503 5726 512 0,'-18'-11'189'0,"18"11"-147"0,3-5 11 0,-3 5-5 16,18-3-31-16,-3 0-9 15,42-2-27-15,-10 2-13 16,34 3 16-16,-16 0-69 0,45 3-29 16,-20 0-63-1,26 2-47-15,-27 0 102 0</inkml:trace>
  <inkml:trace contextRef="#ctx0" brushRef="#br0" timeOffset="2117.832">22444 6003 324 0,'0'-2'121'0,"0"2"-95"0,0-6 31 0,0 6 6 15,0-2-22-15,0-1-6 16,-3-7-19-16,0 2-7 15,0-6-6-15,0 4-3 0,-3-6 1 16,0 3 5-16,-3-3 4 16,3 3 3-16,-9-3 3 0,0 3-3 15,-5 2 0 1,2 3-3-16,-12 8 1 16,6 0-4-16,-6 19-2 15,6-4 2-15,1 20 0 0,5-9-1 16,3 3-1-16,3-5-1 15,9-5 0-15,0-3-5 16,12-14-1-16,0 1-2 16,9-22 3-1,-3 3 4-15,6-7 3 0,-4 4 11 0,7 9 4 16,-3 2-3 0,6 18 2-16,-3 1-11 15,2 7-3-15,-2-2-9 0,0 0-2 16,-3-3-29-16,3-7-10 15,-6-1-40-15,11-16-16 16,-8 3-106 0</inkml:trace>
  <inkml:trace contextRef="#ctx0" brushRef="#br0" timeOffset="2347.676">22619 5276 476 0,'-20'-8'178'0,"20"8"-138"0,-6-3 22 0,6 3-1 16,0 3-37-16,0-1-12 16,6 17-7-16,0-3 0 15,5 50-2-15,1-10 0 0,3 31 1 16,-3-18-2-16,-3 37-2 16,0-24-15-16,-3 0-5 15,0-14-25-15,-6 9-9 16,0-16-38-16,0-3-14 0,0-10-72 31</inkml:trace>
  <inkml:trace contextRef="#ctx0" brushRef="#br0" timeOffset="2568.17">22215 5739 392 0,'-42'-13'148'0,"42"13"-115"0,-9-6 35 16,9 6 9-16,3 0-31 16,0 0-8-16,30-2-21 15,-7-1-6-15,28 3-7 16,-12 0-5-16,38 3-2 0,-17-1-34 16,17 4-12-16,-18-4-62 15,1 6-26-15,-12 0-36 16</inkml:trace>
  <inkml:trace contextRef="#ctx0" brushRef="#br0" timeOffset="2747.915">22944 5760 396 0,'-6'-3'148'0,"6"3"-115"0,-6 21 26 0,6-15 5 0,0 23-28 15,0-5-8-15,0 18-19 16,0-5-7-16,6 3-1 15,-6-8-34-15,3-3-13 0,0-3-43 16,0-5-19-16,-3-5-57 16</inkml:trace>
  <inkml:trace contextRef="#ctx0" brushRef="#br0" timeOffset="2897.562">22920 5641 488 0,'-18'3'181'0,"18"-3"-141"0,-15 8 7 16,15-6-8-16,-6 3-62 16,6 1-21-16,9 2-49 15,-6-3-19-15,12 3-61 16,-3 0-26-16</inkml:trace>
  <inkml:trace contextRef="#ctx0" brushRef="#br0" timeOffset="3454.299">23045 5816 404 0,'-27'31'151'0,"27"-31"-118"0,-6 56-8 0,6-46-12 16,6 12-32-16,0-4-7 15,12 3-7-15,-6-5 0 16,18-3 18-16,-9-2 8 0,8-3 6 16,-8-3 16-16,0-7 7 15,-3-1 5-15,-9-10 3 16,0 2-12-16,-15-10-5 15,6 2-8-15,-3-7-2 0,-3 5-1 16,3-3-2-16,0 0-21 16,12 3-9-16,-3 5 6 15,9 0 4-15,0 3 5 16,2 5 4-16,-2 3 13 16,3 7 8-16,-3 1 7 15,0 13 2-15,-3-3-4 16,-3 14-1-16,3-6 9 15,-3 11 7-15,-3-9 24 16,-3 1 11-16,0-5-12 16,0-6-5-16,0-2-21 15,-1-17-6-15,-2 1-24 16,9-24-8-16,-3 5-24 16,9-10-10-16,-3 5-12 15,15 2-2-15,-6 3 23 0,15 8 11 16,-4 3 29-16,4 8 12 15,-6 2 10-15,0 19 5 16,-1-3 5-16,-2 27 2 16,-3-6-7-16,-3 9-2 15,0-12-14-15,-4-1-4 16,-5-7-9-16,-3-1-4 16,3-4-35-16,-12-5-15 15,6-2-134 1,-12-22-102-16,0 3 107 15</inkml:trace>
  <inkml:trace contextRef="#ctx0" brushRef="#br0" timeOffset="9383.224">23965 5710 324 0,'-21'-3'123'0,"9"3"-95"0,-6 0 31 0,9 0 8 0,3 0-23 16,0 0-7-16,-2 0-16 15,8 0-3 1,0 0-11-16,0 0-2 0,8 0 1 16,4-3 3-16,15 1 2 0,6 2-3 15,15-3 0-15,-4 3-5 16,4 0 0-16,-9 0-8 15,-7 0-2-15,-5-3-25 16,-3 1-9-16,-3 2-32 16,-9 0-14-16,5 0-83 15</inkml:trace>
  <inkml:trace contextRef="#ctx0" brushRef="#br0" timeOffset="9576.759">23947 5789 400 0,'-33'-5'148'0,"33"7"-115"0,-9-2 35 0,9 0 7 15,0 0-37-15,0 0-10 16,9-2-20-16,6-1-6 16,12 0-2-16,21 1-27 0,2 2-9 0,4 0-48 15,-4 0-21 1,7 0-73-1</inkml:trace>
  <inkml:trace contextRef="#ctx0" brushRef="#br0" timeOffset="10449.058">24578 5654 272 0,'-15'3'101'0,"12"-3"-78"0,-3 0 35 0,6 0 10 0,-3 0-15 16,3 0-4 0,0 0-15-16,0 0-6 15,0 0-16-15,0-3-5 0,3-2-1 0,3-3-3 16,3-5 0-16,3-6-1 15,0-5 1-15,3-5-4 16,-3-3 0-16,0 1 1 16,-3 2 0-16,0 2-3 15,-3 1 2-15,-6 5 1 16,5 5 0-16,-5 2 2 16,0 4 3-16,0-1 4 15,0 3 5-15,-5 6-6 0,5 7 0 16,0 16 0-16,0 29 2 15,5 11 6-15,-2-3 2 16,6-2-7-16,3 10-4 16,-3 14-4-16,3-4 0 15,3-10-4-15,-3-5 0 16,-3-13-6-16,0-8-3 16,-3-6-5-16,0-8-4 15,-6-4-3-15,-6-6 1 16,3-6-1-16,-9-5-2 15,-9-2 11-15,-9-6 5 16,-8-2 21-16,-1-3 11 0,9 0 16 16,9 3 8-16,0 0-17 15,21 2-5-15,12 3-16 16,15 3-4-16,6 2-9 16,6 0-2-16,-7 1-42 15,7-1-19-15,12 0-158 16</inkml:trace>
  <inkml:trace contextRef="#ctx0" brushRef="#br0" timeOffset="65680.05">12543 12798 256 0,'-3'3'96'0,"3"-3"-75"0,3 2 14 0,-3-2 3 15,0 0-16-15,0 0-2 0,6 0-6 16,3 0 1-16,0 0-8 15,3 0 0-15,0 0 3 0,3-2-2 16,3-1 1-16,5 0 1 16,10-2 4-1,3 0-4-15,3-3 2 0,-1-3-3 16,1-5 0-16,-3 6-3 16,2-1-1-16,10 3-3 15,6 3-2-15,5 2 1 16,1 1-1-16,-4 2 0 0,-2 0 2 15,-1 2-3 1,13 1-2-16,5 0 2 16,7-1 0-16,-4-2 3 0,-5 3 1 15,-1-1-1-15,12 1-2 16,10 0 3-16,-1-1 0 16,-20 1-1-16,17 5 1 15,9 0-4-15,9 0 0 16,-5 2 1-16,-7-2 0 15,-24-2 0-15,48 2 2 16,-3-3-3-16,-8 0 0 16,-31 0 1-16,36 1 2 15,6-1-1-15,-9 0 2 16,-8 1-2-16,11-4-1 16,-9 1 1-16,45 2-1 15,-18-5 0-15,12 3 2 16,-3-3-3-16,-15 3-2 0,-3-3 2 15,18 2 2-15,-9 1-2 16,-15-3-2-16,9 0 4 16,15-3 1-16,-12 1 0 15,0-1 1-15,18-2-2 16,-6 2-1-16,-15-2-2 16,21 2 1-16,2 0 1 15,-11 3 0-15,9-2 0 16,9 2 0-16,-18-3 0 15,6 3 0-15,18-3 0 16,-21 1 2-16,6-1-1 16,17 3-1-16,-20-3-4 0,12 3 0 15,9 0 4 1,-18 0 2-16,0 3-3 16,17 0 1-16,-20 2 0 0,6 0 2 15,18-2-3-15,-18 2-2 16,2-2 2-16,19 2 2 15,-18 1 0-15,9-1 2 16,8 0-4-16,-17 0 0 16,-45-2 1-16,90 2 2 0,-27-2-3 15,20 0 0 1,-20 2-1-16,-9 0 0 16,20 0 4-16,-26 3 3 15,-15-2-2-15,24-1 0 0,-18 6 3 16,-12-6 3-16,3 0 5 15,5 0 1-15,-16 3-2 16,-22-5 0-16,6-3-10 16,-6 0-3-16,-15 0 5 15,-14 0 4 1,-13 0-20-16,-17 0-9 0,-12 0-76 16,-30 0-140-1</inkml:trace>
  <inkml:trace contextRef="#ctx0" brushRef="#br0" timeOffset="66537.416">23923 12711 224 0,'-9'-8'85'0,"6"2"-66"0,-3 1 32 0,6 2 9 0,0-2-13 16,0 2-4-16,0 1-19 15,0-1-7 1,0 3-10-16,0 8-5 0,6 8-1 16,-3 5-1-16,12 3 2 0,6 2-3 15,12-4 0 1,14-4 1-16,7 1 2 16,0-3-1-16,-7-6 2 15,-5-2-2-15,-3-3 2 0,-7 1 4 16,-2-1 6-1,-9 0-5-15,-3 0-2 0,-6 1 1 16,-9-1 2-16,-3 3 2 16,-3 3 3-16,-6 2-1 15,-3 3 2-15,-6 0-6 16,-12 5-1-16,-11 5 5 16,-10 6 1-16,-3 0-1 15,4-3 0-15,8-3-5 16,6-2-3-16,7-3 0 15,2-2-1-15,3-3-2 16,12 0-2-16,-3-6-6 0,0-2-1 16,6 0-35-1,6-3-14-15,-6 3-86 16,15 0-36-16,0-10 33 16</inkml:trace>
  <inkml:trace contextRef="#ctx0" brushRef="#br0" timeOffset="70682.642">18467 12697 332 0,'-3'-5'126'0,"3"5"-98"0,0-5 23 16,0 5 5-16,0 0-12 15,0 0-2-15,0-3-8 16,0 3-1-16,0-5-19 15,0 2 5-15,0-2 4 0,0 0-1 16,0-1 1-16,0 4-6 0,0-1 0 16,0 0-8-16,-3 3-1 15,3 0-4-15,0 11-3 16,0-3 0-16,0 8-1 16,0-3-3-16,0 8 2 15,0-2 1-15,0 2 2 16,0 0-3-16,0 5 0 15,0-4 1-15,3 4 0 16,-3-2 0-16,3 0 0 16,-3-6 0-16,3-2 0 15,-3-3 0-15,0-10 0 16,0-3 0-16,0-8 0 16,0 0-3-16,-3-5 0 15,3 2-3-15,-3-10-1 16,3 5-1-16,0-13 2 0,0 5 2 15,-3-10-1-15,0 2 4 16,0 0 2-16,3 6 2 16,-3 5 1-16,3 2 4 15,-3 6 3-15,0 0-4 16,0 10 1-16,0 1-7 16,0 15-1-16,3-3 0 15,0 14 0-15,0-3 0 16,0 6 0-16,0-6 0 15,0 13 0-15,0-7 0 16,0 15 0-16,0-7 0 0,0 2 0 16,0-8 0-16,0-3 0 15,0-2-3-15,0-11 2 16,0-2 1 0,0-19 0-16,0 3-3 0,0-17 2 15,0 7-1-15,0-7 0 16,0 4-5-16,0-9-3 15,0 6 1-15,0-13 3 16,0 5 1-16,0-8 0 16,0 5 1-16,0 3 3 15,0 5 2-15,0 5 4 16,0 4 4-16,0 12 5 16,0 0-6-16,0 17 0 0,0-1 0 15,0 11 0-15,0-6-4 16,0 9-1-16,0-4 1 15,0 6 0-15,0-5 2 16,0 3 1-16,0-3-3 16,0-3-1-16,0-3-10 15,0-2-3-15,0-3-39 16,0-2-18-16,0-3-146 16,6 0-92-1,0-3 134-15</inkml:trace>
  <inkml:trace contextRef="#ctx0" brushRef="#br0" timeOffset="71491.85">18017 13237 360 0,'-11'-3'134'0,"11"3"-104"0,-3-2 14 0,3 2 0 0,0-3-10 16,0 3 1-16,3-5-5 0,-1 0-1 16,13-1-16-16,-6 1-3 0,21 0-3 31,-6 2-3-31,15 0-1 0,-7 1-1 16,4-1-2-16,-6 0-13 15,0 1-4-15,-7-1-11 16,-2 1-5-16,-3-1-13 15,-6 3-6-15,0 0-36 16,-6 0-14-16,0 0-34 16</inkml:trace>
  <inkml:trace contextRef="#ctx0" brushRef="#br0" timeOffset="71898.452">18026 13213 376 0,'-12'0'143'0,"12"0"-112"0,-8 6 19 16,8-6 1-1,0 5-18-15,0-2-4 16,0 2-12-16,0 0-6 16,0 3-6-16,0 0 3 0,2 5 2 15,-2 0-3-15,6 11 1 16,-3-5-5-16,0 23-2 16,0-8 0-16,3 9-1 15,-3-9 0-15,0 1 0 16,0-9 0-16,-3-2 2 15,0-3 5-15,0-5 6 0,0-3-3 16,0 0 2-16,0-2-5 16,3-6 1-16,0 1-3 15,6-6 2-15,0 0-2 16,15-3 0-16,-3 3-3 16,14-3 1-16,-5 1-2 15,6-1 2-15,-6 0-2 16,-1 3 2-16,-5 0-11 15,-3-2-2-15,-3 2-22 16,-3-3-9-16,0 0-18 16,-3 1-6-16,-3-1-53 15,0-10-24-15,-1 2-7 16</inkml:trace>
  <inkml:trace contextRef="#ctx0" brushRef="#br0" timeOffset="72077.522">18062 13388 444 0,'-21'-5'167'0,"21"5"-129"0,0-6 8 0,0 6-5 16,9-5-29-16,0 2-5 0,27-2-24 16,-9 2-6-1,20 1 11-15,-8-1-69 0,9 3-27 16,-10 0-62-1</inkml:trace>
  <inkml:trace contextRef="#ctx0" brushRef="#br0" timeOffset="72481.657">18711 13242 308 0,'-6'-5'115'0,"6"5"-89"0,-15-3 10 15,15 3 0-15,-3 0-16 0,0 0-3 16,-3 0 3-16,0 0 4 16,-3 0-13-16,0 0 14 0,-5 0 7 15,2 0 1-15,-6 3 3 16,3 0-14-16,-6 5-3 15,3 0-7-15,0 2 0 16,3-2-1-16,1 8 1 16,2-3-2-16,3 16 1 15,0-5-4-15,6 24-2 16,3-9-5-16,12 4 0 16,-3-9-2-16,20 3 0 15,-5-8-16-15,15-7-8 16,-6-4-35-16,2-5-16 15,-5-2-96-15,6-11-74 16,-6 0 97-16</inkml:trace>
  <inkml:trace contextRef="#ctx0" brushRef="#br0" timeOffset="72767.825">18928 13261 444 0,'-12'-3'165'0,"12"3"-129"0,-6-2 4 16,6 2-7-16,0 0-5 15,0 0 3-15,0-3-3 16,0 0 0-16,-3 9-16 0,0-4 2 0,1 6 0 16,-1 0-3-1,-6 16-1-15,3-3-6 16,-6 27-3-16,3-9-7 0,0 4-4 15,0-9-12-15,3 3-4 16,0-8-35-16,0-2-15 16,0-6-119-1,-3-8-68-15,3-2 119 16</inkml:trace>
  <inkml:trace contextRef="#ctx0" brushRef="#br0" timeOffset="72978.182">18735 13290 528 0,'-15'-3'198'15,"15"3"-154"-15,-6 0-2 0,6 0-11 0,6 3-19 16,0 0 1 0,9 2-6-16,-3 0 1 0,9 8-5 15,-7-2-2-15,7 10 0 0,-6-2-26 16,3 12-8-16,-3-4-54 15,6 7-21-15,-3-5-96 16</inkml:trace>
  <inkml:trace contextRef="#ctx0" brushRef="#br0" timeOffset="73263.136">19092 13232 368 0,'-3'-3'137'0,"3"3"-106"0,12-2 4 0,-9 2-4 16,12 0-20-16,-3 0-4 16,12 5-4-16,-4-3 0 15,4 12-2-15,-3-4 13 0,0 6 7 16,-3-3 18-16,-3 32 11 15,-3-8-14-15,-7 16-4 0,1-8-27 16,-12 3-10-16,3-8-56 16,-20-1-25-1,5-7-121-15</inkml:trace>
  <inkml:trace contextRef="#ctx0" brushRef="#br0" timeOffset="77211.986">22384 12462 348 0,'0'-3'129'0,"0"3"-100"0,3-2 26 0,-3 2 8 16,0 0-8-16,0 0 3 0,0 0-11 15,0 0-2-15,0 0-25 16,0 0 2-16,0 2-1 0,0 1-3 16,-12 5 0-16,9 0-8 15,-17 26-4-15,2-5-3 16,-12 19-3 0,6-11-13-16,-3 5-4 0,3-7-29 15,4-1-12-15,2-2-74 16,3-3-32-16,3-5-22 15</inkml:trace>
  <inkml:trace contextRef="#ctx0" brushRef="#br0" timeOffset="77389.174">22110 12523 548 0,'-11'-13'206'0,"11"13"-160"0,-3 0 4 0,3 0-9 16,5 7-24-16,1-1-4 15,15 28-11-15,-3-7-1 16,18 12-1-16,-6-4-22 0,8-1-8 16,-5-5-62-16,0 3-25 15,-6-6-96 1</inkml:trace>
  <inkml:trace contextRef="#ctx0" brushRef="#br0" timeOffset="80153.49">19416 12483 416 0,'-11'-13'154'0,"11"13"-120"0,-6-5 15 0,6 5-1 16,0 0-9-16,0 0-1 16,-3 0-8-16,0 0-2 15,0 0-15-15,3 0 5 0,-3 2 3 16,0 1-9-16,-3 18-4 15,0-5-5-15,-6 29-3 16,0-8-17-16,-6 10-6 16,3-9-29-16,0 1-11 15,1-7-73-15,2 5-30 0,3-11-3 32</inkml:trace>
  <inkml:trace contextRef="#ctx0" brushRef="#br0" timeOffset="80305.404">19256 12671 524 0,'-9'-8'198'0,"9"8"-154"0,0 3 3 16,0-3-8-16,9 13-27 15,6 13-4-15,-3-7-21 16,-1-3-6-16,7 2 9 16,-3 1-94-16,18 2-41 0,9 11-55 15</inkml:trace>
  <inkml:trace contextRef="#ctx0" brushRef="#br0" timeOffset="81985.093">13014 12467 444 0,'-3'-13'167'0,"3"13"-129"0,-3-8 15 16,3 8 0-16,0-3-20 0,0 3-4 16,0-2-8-16,0-1-3 15,-3 0-10-15,0 3 4 0,0 3 3 16,-6 8-5-16,0-1-1 16,3-2-7-1,-9 35-2-15,3-9-13 0,-9 14-7 16,-6 7-18-16,1-10-6 15,2-8-48-15,9-13-20 16,3-3-80 0</inkml:trace>
  <inkml:trace contextRef="#ctx0" brushRef="#br0" timeOffset="82165.848">12859 12435 484 0,'-15'-8'181'0,"15"8"-141"0,-12 6 14 15,9-1-4-15,3-2-25 16,0-3-6-16,9 16-11 16,0-3-6-16,12 32-1 15,11 16-6-15,4-8-1 0,9-6-41 16,-6-15-17-16,-7-8-128 16</inkml:trace>
  <inkml:trace contextRef="#ctx0" brushRef="#br0" timeOffset="82767.466">14529 12361 416 0,'-24'0'154'0,"24"0"-120"0,-21 8 15 0,15-2-3 16,0-4-17-1,0 1-2-15,-6 5-12 16,3 0-4-16,-3 16-6 0,-5 21-4 0,5-3 0 15,3-8-23-15,-3 11-8 16,3-8-23-16,0 0-8 16,-3 6-54-16,6-6-24 15,0-8 1 1</inkml:trace>
  <inkml:trace contextRef="#ctx0" brushRef="#br0" timeOffset="82931.536">14332 12409 340 0,'-3'-5'126'0,"3"7"-98"0,0-7 23 16,0 5 5-16,3 5-28 15,3 6-7-15,3-1-12 16,-3-2-4-16,15 32-2 16,-3-5-40-16,18 12-17 0,-7-7-119 15</inkml:trace>
  <inkml:trace contextRef="#ctx0" brushRef="#br0" timeOffset="91640.262">12874 11327 416 0,'-6'-48'154'0,"6"48"-120"0,-12-53 39 0,12 45 11 0,-6-5-28 16,0 0-9-16,-3 0-17 16,0-1-7-16,0 4-13 15,3 2-4-15,0 0 0 0,0 3-3 16,3 2 0-16,0 0 1 15,3 19 0-15,0-3 0 16,0 48 2-16,0-10-3 16,3 46 0-16,0-17-1 15,0 23-2-15,0-21 1 16,3 32-1-16,-3-24 0 16,3 8 0-16,0-22 0 0,0-7 2 15,-3-13-3-15,0-9 0 16,0-7-12-1,-3-5-5-15,0-6-17 16,-3-6-7-16,0-4-27 0,-9-11-11 16,3 0-1-16,-9-13-1 15,3 2 37-15,-8-16 16 16,2 1 45-16,-6-11 19 16,3 5 14-16,-3-5 8 15,7 5 2-15,-1-2 3 16,3 4-8-16,3 1-3 15,3 5-20-15,6 0-6 16,0 3-13-16,12 0-3 0,-3 2-5 16,33 1-3-16,-6-1-3 15,20 1 1-15,-8 2-1 16,5-3-2-16,-8 3 0 16,6 0 3-16,-10 0 0 15,1 3 3 1,-6 0-1-16,-6 5 2 0,-3 0 2 15,-9 5 2-15,-4 0-3 16,-8 14-1-16,0-3-1 16,-8 29 1-16,-1-8-2 15,-6 10-1-15,3-7 1 16,-6 2-1-16,3-7 0 16,-6-1 2-16,3-2 3 15,1-6 4-15,2-2-4 0,3-5-1 16,3-3-2-16,0-3 1 15,3-3-4-15,0-4 0 16,0-4-1-16,0-4 0 16,0-1-5-16,0-2-3 15,0-1-3-15,0-4 0 16,0 2-6-16,-3-3-3 16,3 1 1-16,-3-1 2 15,4 1 6-15,-4 2 6 16,0 0 4-16,-3 2 2 15,3 1 3-15,3 5 3 16,0 0-2-16,6 5-2 16,0-2 0-16,9 5-1 15,0-3 0-15,3 3 0 0,-3-2 0 16,0-1 0-16,-3 0 0 16,-1-2 2-16,-2-1 1 15,-3-4 1-15,0-1-5 16,-6-10-1-16,1 2-2 15,-7-15 0-15,3 5 3 16,-3-6 0-16,3 6 1 16,-3 5 2-16,3 3 1 15,3 10 1-15,0 1-2 16,6 12 1-16,0-2 0 16,9 8 1-16,0-3-2 15,3 1 1-15,0-4-2 0,-3 3 2 16,0-5-2-1,-6-2 2-15,-3-4-2 16,-9-7-1-16,0 0-2 0,-6-19 1 16,3 8-1-16,-3-10 0 15,3 4 0-15,6 1 0 16,0 3 0-16,9 4 0 16,-3 4 2-16,9 7 2 15,0 1 8-15,3 7 5 16,-3 0-3-16,0 3 1 15,0-3-10-15,-3 1-4 16,0-4-36-16,-3 1-15 16,0 0-163-1,-6-6-99-15,-6-2 135 0</inkml:trace>
  <inkml:trace contextRef="#ctx0" brushRef="#br0" timeOffset="96787.236">13264 11523 184 0,'-30'-8'71'0,"30"8"-55"0,-30-3 35 0,27 3 12 0,-9 0-4 31,0 0 1-31,-6 0-8 16,4 0-2-16,-7 0-28 0,6 0 0 0,-3 0 2 15,3 0-4-15,0 0-2 16,3 0-6-1,0 0-2-15,3 0-4 0,3 0 1 16,1 0-4-16,2-3 0 16,0 3 1-16,3 0 2 15,6-2-1-15,5-1 0 16,4 0-3-16,9 1-2 16,6 2 1-16,9 0-1 15,2 2 4-15,4-2 2 16,0 3 2-16,5-3 2 15,10-3-3-15,20 1 1 16,6-3-5-16,-5 2 0 0,2 0-1 16,-8 1 1-16,-13-1-4 15,24 6 0-15,19 5 3 16,-16-6 1-16,-21 1-4 16,37-1-1-16,-22-2 1 15,21 3 2-15,45 2 0 16,-42-5-1-16,-24 0 1 15,28 3-1-15,-25 0 0 16,36 2 0-16,-27-2 0 16,21 5 2-16,45-1-3 15,-12 1 0-15,-24-2 1 16,3-6 2-16,9 0-3 0,-12 2 0 16,-18 1 1-16,0 0 0 15,12 2 0-15,-29 0 2 16,-19 1-1-16,12-1-1 15,-17 0 1-15,44-2-1 16,-24-1 0-16,10 1 0 16,-22 0 0-16,27-3 0 15,-23 0 0-15,23 0 2 16,-24 0-3-16,4 2 0 16,-16 1 1-16,15-3 0 15,-17 0 0-15,14 3 0 16,-14-1 0-16,-1 1 0 15,-11 0 0-15,-6-1 2 16,-10 1-1-16,-5-1-1 16,-6 1 1-16,-3-3 1 0,-3 0-3 15,-7-3 0-15,-2 1-6 16,-6-3-3-16,0-1 1 16,-6 1 0-16,0 0-3 15,-3-1 0-15,3 1-1 16,-3-3 3-16,1 3 6 15,-7-3 2-15,3 3 6 16,-6-3 2-16,3 2 4 16,-6 1 4-16,3 0 1 15,0 0 0-15,3-1-1 16,-3 1 1-16,4 0-2 16,-1-1 2-16,3 4-4 0,0-1 1 15,3 0-7-15,3 1-1 16,0-1-2-1,6 1-2-15,0 2-2 16,12 0 1-16,0 0 1 0,11 2 0 16,-2 1-3-16,6 2 0 15,-6-2 2-15,0 2 2 16,-4 0 0-16,-2 3-1 16,-3-2 3-16,-3 4 0 15,-3-2-1-15,-9 13 1 16,0-2-2-16,-15 20 2 15,0-7 0-15,-14 5 1 16,5-8 0-16,-6-2 2 0,6-6 1 16,0-5 1-16,3-3-4 15,4-8-1-15,2 1-3 16,0-20-1-16,3 4 1 16,3-19 2-16,3 5-1 15,6-8-1-15,0 6-2 16,9-1-1-16,-3 6 2 15,3 3 0-15,0 2-4 16,0 2 1-16,-3 4-3 16,-3 2 0-16,0 0-29 15,-3 3-14-15,0-1-80 16,-3-4-36-16,0 2-28 16</inkml:trace>
  <inkml:trace contextRef="#ctx0" brushRef="#br0" timeOffset="97733.429">13118 11385 348 0,'0'-5'129'0,"0"5"-100"0,-3-6 22 0,3 6 3 0,0 0-9 16,0 0 0-1,0 0-8-15,0 0-2 16,0 0-20-16,0 0 0 0,0 3-1 16,0-3-5-16,-6 5-1 15,0 3-4-15,-6 3-3 0,3-3-3 16,-6 2 1-16,3-2 3 16,-6 3 1-16,3-3-4 15,-2 2 1-15,2-2 0 16,-3-2 2-1,3-1 1-15,-3 0 1 0,3 1-2 16,3-1 1-16,3 0-2 16,6 0-1-16,0-2 3 15,9 2 0-15,-3-2 1 0,9 8 0 16,0-1-2 0,12 11 1-16,-3-5-2 15,21 13-1-15,-7-5 1 16,13 3-1-16,-9-6 6 0,-4-3 6 15,-5-2 3-15,-6-5 0 16,-3-3 1-16,-6-11 3 16,-3 0-11-16,-10-18-2 15,1 5-6-15,-11-10-3 16,-1 2-1-16,-6-8 3 16,3 9-2-16,-3-9 1 15,3 5-7-15,0-2-4 16,3 5-7-16,-3 6 0 15,3 2-40-15,-3 3-15 16,4 2-156 0</inkml:trace>
  <inkml:trace contextRef="#ctx0" brushRef="#br0" timeOffset="113482.257">18437 12695 212 0,'-12'-3'82'0,"12"3"-64"0,-3-8 2 0,3 8-4 0,0-8 0 16,0 0 2-16,3-10 13 15,0 4 7-15,0-4-20 16,0 2 21-16,-3 0 8 0,0 3 0 16,0 2-1-16,0 3-19 15,-3 8-8-15,3 0-12 16,-3 22-5-16,3-4-4 15,0 17 1-15,0-6-1 16,0 5 0-16,0-5 0 16,0 6-2-16,0-4 5 15,0 1 3-15,0-5 3 16,0-4 1-16,0-2 0 16,0-5 2-16,0-2-7 0,-3-12-4 15,3 1-9-15,0-11-2 16,0 3-4-16,0-11-3 15,0 3 2-15,0-9 0 16,0 7 10-16,0-9 3 16,0 5 6-16,0-2 1 15,0 5 3-15,3 0 3 16,-3 6 0-16,0 4 2 16,0 1-6-16,0 13-3 15,0-3 10-15,0 9 4 16,0-1-2-16,0 5 2 15,0-2-14-15,-3 3-5 0,0-3-43 16,3 2-20 0,0-2-123-1</inkml:trace>
  <inkml:trace contextRef="#ctx0" brushRef="#br0" timeOffset="117265.395">18657 13258 240 0,'-11'-2'90'0,"11"2"-70"0,-3-3 4 16,3 3-3 0,0 0-11-16,0 0-3 0,0 0 9 15,0 0 4-15,3 0-10 16,-3 0 21-16,2 0 8 0,1 0-2 16,3 3-2-16,0-3-13 15,9 2-6-15,-3 1-7 16,9 2-4-16,-3 1-5 0,6 4 0 15,-3-2 0 1,5 5 0-16,-5-2-3 16,3 2 2-16,-3 0 7 0,3 6 6 15,-4-6 5-15,7 11 4 16,-6-6-2-16,3 9-2 16,-3-6-9-16,0 3-5 15,-4-6-2-15,1 1-1 16,-3-3 0-16,-3-3 0 15,-3-2-16-15,-3-4-4 16,-3 1-25-16,-6-8-9 16,3 0-58-16,-6-18-25 15,0 2-1 1</inkml:trace>
  <inkml:trace contextRef="#ctx0" brushRef="#br0" timeOffset="117565.826">18922 13168 296 0,'-6'0'110'0,"6"0"-86"0,0 0 16 16,0 0 0-16,0 0-11 15,0 0-2-15,0 0-4 16,0 0-3-16,0 6-10 16,0-4 2-16,-3 9 2 0,0-3-3 15,-3 8 1-15,4 0-5 16,-7 15-2-16,3-4-11 0,-3 23-4 16,3-8-35-16,0 1-13 15,3-6-111 1</inkml:trace>
  <inkml:trace contextRef="#ctx0" brushRef="#br0" timeOffset="127805.761">14940 3035 88 0,'-6'0'35'0,"6"0"-27"0</inkml:trace>
  <inkml:trace contextRef="#ctx0" brushRef="#br0" timeOffset="162861.862">13064 10311 448 0,'-27'-16'167'0,"27"16"-129"0,-15-13 4 0,15 13-5 16,-5-6-14-16,2 1 1 0,-3-3 0 15,0 0 2 1,-3 0-14-16,0 3 0 0,-9 2 1 16,3 1-5-16,-18 18 0 15,4-3-2-15,-25 34-1 16,12-7-1-16,-8 16 2 16,8-11-1-16,-12 58 2 0,13-24 2 15,-25 43 2 1,13-27-3-16,-10 64-3 15,16-40-2-15,5 87-3 16,9-49 1-16,30 86-1 0,3-63 0 16,33 50 0-16,-6-61-3 15,20 40 2-15,-11-55 1 16,38 26 0-16,-20-48-3 16,20 0 0-16,-17-28-5 15,6-20 0-15,-16-18-1 16,19-21 1-16,-13-8 5 15,16-50 1-15,-13 3 4 16,4-38 1-16,-13 11 1 0,7-80 2 16,-12 25-1-16,11-133 0 15,-17 58-12-15,18-105-3 16,-16 73-6-16,-2-63-1 16,-9 72 1-16,-18-32 2 15,-3 58 8-15,-21-3 3 16,3 43-11-16,-21-3-5 15,6 26-41-15,-50-18-18 16,14 26-128 0</inkml:trace>
  <inkml:trace contextRef="#ctx0" brushRef="#br0" timeOffset="-210337.176">4265 15880 284 0,'-12'6'107'0,"12"-6"-83"0,-12 8 21 0,12-6 5 0,-6 3-3 16,3-2 2-16,-6 2-3 15,3 1 1 1,-3-1-26-16,3-2 8 0,-2-3 4 0,2 5-4 15,0-2 0-15,0-1-12 16,3 1-5-16,0-3-7 16,12 0-4-16,0 0 2 15,8 0 2-15,-2 0-2 16,9-3 0-16,-3 1-1 0,6-1-2 16,-3-2 1-1,5 5 1-15,-5 0 1 16,0 0 3-16,-3 0-3 0,-3 0-2 15,-3 0-7-15,-4 0-1 16,-2 0-24-16,-6 0-9 16,0 0-30-16,-6 0-11 15,0 0-43-15,0 0-16 16,0 0-10 0</inkml:trace>
  <inkml:trace contextRef="#ctx0" brushRef="#br0" timeOffset="-209839.85">4232 16105 324 0,'-9'5'123'0,"9"-5"-95"0,-6 6 18 15,6-6 1-15,0 2-12 16,0-2-1-16,0 6-2 16,0-4 2-16,0-2-18 15,0 0 4-15,0 0 1 0,0 0-7 16,0 0-3-16,0 0-2 15,3-2 1-15,-3-4 1 16,6 6 3-16,0 0-1 16,6-2 0-16,-3-1-7 0,6-5-2 15,6 3 0-15,-3 0 0 16,-3-1 0-16,5-2 2 16,-2 3 3-16,3 0 2 15,-3 0 1-15,0 2 2 16,-3 0-3-16,0 1-1 15,-4-1-6-15,-2 3-3 16,0 0-3-16,-3 0 1 16,0 0-21-16,-6 0-10 15,0 0-75-15,-3 5-30 0,0 1-79 16</inkml:trace>
  <inkml:trace contextRef="#ctx0" brushRef="#br0" timeOffset="-206433.913">4822 15745 340 0,'-15'3'126'0,"15"-3"-98"0,-6 0 12 16,6 0 0-16,0 0-18 0,0 0-4 15,0-3-5-15,0-2 1 16,9 0-7-1,-3-3 0-15,20 0 3 0,-5 3 0 0,21-1 2 16,-6 1-9-16,5 0-1 16,-8 2-4-16,0 0-2 15,-6 1-13-15,-4-1-4 16,-2 0-20-16,-3 3-7 16,-3 0-18-16,-6 3-7 15,-3 0-61 1</inkml:trace>
  <inkml:trace contextRef="#ctx0" brushRef="#br0" timeOffset="-205954.566">4801 15674 316 0,'-9'0'118'0,"9"0"-92"0,-6 3 30 0,6-3 10 0,0 5-18 16,0-3-5-1,0 9-19 1,0-3-5-16,0 8-11 15,0-3-1-15,0 14 3 0,0-6-4 16,3 11 2-16,0-6-7 16,0 8-3-16,0-5 1 15,0 19 0-15,0-6-4 16,0 9-1-16,0-12-2 0,0-2 2 16,-3 0 2-16,0-7 2 15,0-4 3-15,0-7 2 16,0 2 3-16,0-5 3 15,0-3-4-15,0-5-1 16,0 2 0-16,0-7 0 16,0 5 0-16,3-5 2 15,-3-3-1-15,12 0 2 16,0 0-2-16,17 0 0 16,-2 0-1-16,15 0 2 15,-7 0-3-15,4-3 0 16,-6 0 1-16,-3-2 0 15,-7 5-5-15,1-3 1 16,-3 1-5-16,-3-1 1 16,-3-2-18-16,-3 5-6 0,-3-3-29 15,-3-5-14-15,-3 3-81 16,-3-11-74 0,-6-3 81-16</inkml:trace>
  <inkml:trace contextRef="#ctx0" brushRef="#br0" timeOffset="-205654.402">4819 16021 332 0,'-12'5'123'0,"12"-5"-95"0,-3 5 29 0,3-5 6 15,0 0-20-15,0 0-5 16,3 0-2-16,0 0-1 16,9-3-19-16,0 1 4 0,17-3 1 15,-5 5-7-15,15 0-3 16,-6 0-6-16,2 0-2 16,-5 0-6-16,0 0 0 15,-6 0-34-15,-1 0-13 16,-2 5-94-16,3 0-39 0,-3-2 18 31</inkml:trace>
  <inkml:trace contextRef="#ctx0" brushRef="#br0" timeOffset="-205141.944">5441 15568 332 0,'-21'-3'123'0,"21"3"-95"0,-18-5 29 0,18 5 9 16,-3 0-23-16,0 0-4 16,3 0-21-16,0 0-6 15,15-2-8-15,-3 2-3 0,18-3 2 0,-6 3-11 16,2-3-2-16,-2 1-11 16,0-4-1-16,-3 6-13 15,-3 0-3-15,-3 0-20 16,-4 0-5-16,-2 0-55 15,-6 0-53 1,-3 0 65-16</inkml:trace>
  <inkml:trace contextRef="#ctx0" brushRef="#br0" timeOffset="-204692.222">5316 15552 364 0,'-21'3'137'0,"21"-3"-106"0,-9 8 19 0,9-6 2 15,-3 4-18-15,0-1-2 0,0 6-10 16,0-1-4-1,3 11-10 1,0-2-1-16,0 13 0 0,0-6-1 16,3 11 1-16,0-5-4 0,3 5-2 15,-3-5 0-15,3 13-1 16,0-8-3-16,3 37 0 16,0-16-12-16,3 0-2 15,-3-5 1-15,0-3 2 16,-4-10 6-16,1 0 5 15,0-6 2-15,-3 3 3 16,0-5 1-16,0 2 1 16,0 3 4-16,-3-5 3 0,0-5 2 15,0-1 5-15,0-5-4 16,0-2 2-16,0-3-5 16,0-3 1-16,0-3-3 15,9-4 0-15,0-4-1 16,18-2 2-1,0-2 4-15,8-9 1 0,-5 3-6 16,6-2-3-16,-6-1-3 16,5 0 0-16,-5 6-2 15,3 0-1-15,-6-3-26 16,0 8-10-16,-4-3-99 16,4 1-41-16,-3 2-16 15</inkml:trace>
  <inkml:trace contextRef="#ctx0" brushRef="#br0" timeOffset="-202186.259">6438 15928 368 0,'0'0'140'0,"0"0"-109"0,0 0 16 15,0 0-2-15,0 0-12 0,0 0-2 16,0 3-4-1,0-3-2-15,-3 2-14 16,0 1 0-16,-6-3 0 0,3 5 0 16,-9 3 1-16,3-3-4 0,-8 9-3 15,2 1 0-15,-6 17-1 16,3-5-5-16,-3 26 1 16,3-11-2-16,1 6-2 15,2-9 3-15,-6 4 0 16,9-9 1-16,-3 3 2 15,3-8 1-15,0 3 3 16,3-8-3-16,1-1 0 0,2-4-3 0,0-3-1 31,3-3-17-31,0-5-5 16,3-3-29-16,-3-5-9 16,3 0-67-16,0-10-28 0,0 4 7 15</inkml:trace>
  <inkml:trace contextRef="#ctx0" brushRef="#br0" timeOffset="-201795.285">5983 15970 392 0,'-12'0'148'0,"12"0"-115"0,0 0 4 15,0 0-7-15,0 0-9 16,0 0 2-16,6 0-2 16,0 0-1-16,2-2-10 15,-2 2 5-15,3 0 4 0,0 0 3 0,3 5 2 16,-3 3-7-16,6 8 0 16,-3-6-6-16,6 30-1 15,-3-8-6-15,11 15-1 16,-5-7 1-16,12 2 0 15,-6-7 0-15,12-1 2 0,-10-10-3 16,4 2 0 0,-6-2-1-16,-3-3-2 15,-4-2 1-15,-2-3 1 16,-3-3-19-16,-3-2-6 16,-3 2-48-16,-3-11-19 15,-3-2-125 1,-3-15-58-16,0 1 140 15</inkml:trace>
  <inkml:trace contextRef="#ctx0" brushRef="#br0" timeOffset="-201298.227">6524 15550 472 0,'-12'-11'176'0,"12"11"-137"0,0-8-2 0,0 8-12 16,6-3-16-16,0 1-3 16,6 2-3-16,-3 0 0 15,9 0-2-15,-3 0-1 0,6 2 1 16,-3 1-4-16,2 2 2 15,-2 1 5 1,-3 4 5-16,0-2-1 0,-9 8 3 16,-3-3-4-16,-9 16-2 15,0-5 0-15,-9 11-1 16,3-9 2-16,-3 3 1 16,4-8 10-16,-1 3 4 15,3-8 0-15,0 0-1 16,3-3-10-16,3-2-4 0,0-6 2 15,9 6 5-15,0-4-7 16,12 1-3-16,-4-2 0 16,19-1 2-16,-6 0-4 15,6-2-1-15,-6 0-2 16,-4-1-2-16,-2 1-13 16,-3 0-6-16,-3-3-52 15,-6 2-24-15,-3 1-133 16</inkml:trace>
  <inkml:trace contextRef="#ctx0" brushRef="#br0" timeOffset="-200788.926">7081 16211 324 0,'-21'24'123'0,"21"-24"-95"0,-12 8 31 16,12-3 10-16,-3-2-11 15,0-3 1-15,0-3-20 16,0-2-9-16,0 2-17 0,0-2 0 0,3-3 1 15,0 3 1 1,12-1 1-16,-3 4-2 16,18-1-1-16,-3 0-7 15,17-2-4-15,10 5 1 16,-15-3 0-16,-6 1-6 0,-4-1-2 16,-2 0-36-16,-3 3-15 15,-3 0-79-15,-3-5-33 16,-6-3-12-1</inkml:trace>
  <inkml:trace contextRef="#ctx0" brushRef="#br0" timeOffset="-199933.763">7903 15949 372 0,'-18'0'140'0,"18"0"-109"0,-15 0 22 16,12 0 4-1,0 0-18-15,0 0-5 16,0-3-13-16,0 3-6 16,3-2-8-16,9-6-5 0,3 5 1 15,9 1 2-15,-4 2 2 16,-2 0-3-16,24 2-3 15,21 1 2-15,-16 5 0 16,-8-3-1-16,3 3-2 16,-7-3 3-16,-2 6 0 15,3 7-1-15,-15-4-2 0,-3-4-4 16,-12 14-2-16,0-3-6 16,-21 14 0-16,-18 12-3 15,-6-4 2-15,1-6 5 16,11-16 4-16,6 0 7 15,-6 0 3-15,-5 3 6 16,2-6 3-16,3-4 5 16,12-1 2-16,3-5-5 15,3 0-2-15,-2 0-5 16,5-3-1-16,3-2-1 16,6-3 2-16,0 0 1 0,12 0 1 15,-3 5-2-15,17-2-1 16,28 2-1-16,8 0 0 15,1-2-7 1,-7-1 0-16,-8-2-1 16,-6 0 2-16,-10 0-3 0,-5 0 0 15,-6 0-15-15,-9 0-6 16,0 0-33-16,-3 0-15 16,-3-5-113-16,-6-13-48 15,-9-6 68-15</inkml:trace>
  <inkml:trace contextRef="#ctx0" brushRef="#br0" timeOffset="-199333.828">8932 15907 380 0,'-2'0'143'0,"2"0"-112"0,-3 2 21 0,3-2 0 16,0 0-12-16,0 0 2 15,-3 6-9-15,3-6-3 16,-3 2-16-16,0 1-2 0,0 0 1 15,0 2-5-15,-3 3 0 16,0-3-4-16,-6 11-3 16,3-3-5-16,-9 24 0 15,-9 29-3-15,-3-7 0 0,7-9 4 16,-1-16 1-16,3 1 2 16,-6-1 0-16,-6 8 0 15,7-2 0-15,5-8 0 16,3-6 0-16,3 1-3 15,6-11 2-15,0-3-4 16,0-3-1-16,6-4-11 16,0-6-3-16,3-3-23 15,0-2-10-15,3-6-47 16,3 1-21-16,6-9-40 16</inkml:trace>
  <inkml:trace contextRef="#ctx0" brushRef="#br0" timeOffset="-198808.538">8528 15917 304 0,'-6'0'115'0,"6"0"-89"0,-3 0 27 0,3 0 7 0,0 0-17 0,0 0-2 15,0 0-18-15,0 0-4 32,0 0-11-32,0 0 1 0,3 0 2 0,-3 0 2 15,6 0 3-15,0 0-5 16,3 3 1-16,-4 0-1 16,4-3 1-16,0 5-2 15,9 3 1-15,-3-3-4 16,9 3 1-16,-3 5-3 15,9 16 0-15,-7-7-6 16,4 23 1-16,6 13 0 16,-3-5 2-16,-4-8 5 15,-2-6 4-15,-3-7-2 16,0-3 2-16,0-5-2 16,-3-8 2-16,-4 2-6 15,1-4-1-15,-3-1 0 16,0-3 2-16,-3-2-1 0,0 0 0 15,-3 3-3-15,0-3-2 16,0-3-2-16,-3-2 1 16,0 5-1-16,0-6 0 15,-3-2-7-15,0 0-2 16,0 0-23-16,-3 0-10 16,-3-2-83-16,3-6-37 15,3-5-25 1</inkml:trace>
  <inkml:trace contextRef="#ctx0" brushRef="#br0" timeOffset="-198415.8">9311 16208 452 0,'-6'8'170'0,"6"-8"-132"0,3 8 9 0,-3-8-4 16,0 0-29-16,0 0-8 15,0 0-42-15,0 0-16 16,0 0-150-16,6-8-65 0</inkml:trace>
  <inkml:trace contextRef="#ctx0" brushRef="#br0" timeOffset="-197725.196">7152 12840 344 0,'-35'0'129'0,"35"0"-100"0,-18 6 29 15,18-4 5-15,-3 1-20 16,0-1-5-16,3-2-9 16,0 0-1-16,9-2-16 15,0-1 4-15,23-2 2 0,-5 2-8 16,18 3-1-16,-6 0-5 15,2 0-3-15,-8 0-25 16,0-2-9-16,-6-1-34 16,-4 3-15-16,-2 0-64 15,-3 0-27-15,-3 0 42 16</inkml:trace>
  <inkml:trace contextRef="#ctx0" brushRef="#br0" timeOffset="-197367.185">7105 12851 324 0,'-24'16'123'0,"24"-16"-95"0,-6 5 29 16,6-5 9-16,0 8-25 16,0-3-8-16,0 11-13 15,0-3-5 1,3 27-9-16,0-8 5 0,3 21 2 16,0-11-4-16,6 16-1 0,-3-10-4 15,3 34-3-15,0-19 0 0,-1 1 1 16,-2-14 1-16,0-5 1 31,-3-8 4-31,0-8 3 0,-3-5 0 16,0-5 3-16,0-4-1 15,6-4 0-15,0 0-1 16,18-6 2-16,-6 0-3 16,14-5-1-16,-5 0-6 15,6-2-1-15,-6-1-3 0,2 0-3 16,-5 1-9-1,6-4-5-15,-6 1-31 16,2 0-11-16,-5-1-47 0,-3-1-18 16,-3-1-53-1</inkml:trace>
  <inkml:trace contextRef="#ctx0" brushRef="#br0" timeOffset="-197170.72">7149 13306 464 0,'-41'3'173'0,"41"-3"-135"0,-3 0 14 0,3 0-2 15,12-3-22-15,0 0-4 16,32-2-16-16,-8 2-6 16,18-2-1-16,-13 0-32 0,22-3-14 0,-13 0-61 15,28-3-27-15,-16 3-47 16</inkml:trace>
  <inkml:trace contextRef="#ctx0" brushRef="#br0" timeOffset="-196871.695">7906 12822 440 0,'-24'2'165'0,"24"-2"-129"0,-30 11 19 15,27-8 1-15,-9 2-25 0,3-2-5 16,-9 2-3 0,3 0 0-16,-5 6-12 15,5-1 2-15,-6 19 3 0,3-5 1 0,-3 29 1 16,6-11-5-16,9 17 0 16,0-12-6-16,21 49-2 15,-3-25-2-15,21 6-3 16,-6-14-6-16,8-10-1 15,-8-11-24-15,3-2-9 0,-6-8-48 16,6-6-20 0,-7-5-112-1</inkml:trace>
  <inkml:trace contextRef="#ctx0" brushRef="#br0" timeOffset="-196615.501">8349 12901 500 0,'-6'-3'187'0,"6"3"-146"0,0-2 13 15,0 2-5-15,0 0-14 16,0 0 0-16,0 2-14 16,0 1-3-16,-6 21-10 0,3-3-3 0,-9 32 1 15,3-11-3 1,-14 14-2-16,5-11-16 15,-12 50-7-15,6-21-27 16,0-2-9-16,6-17-42 16,1-5-16-16,2-10-80 15</inkml:trace>
  <inkml:trace contextRef="#ctx0" brushRef="#br0" timeOffset="-196375.027">7992 13052 504 0,'-15'-11'189'0,"15"11"-147"0,-3-2 24 0,3 2 1 15,0 0-29-15,0 0-9 16,12 23-11-16,-3-4-2 16,24 13-9-16,-7-6-4 0,19 14 0 0,-9-8-4 15,8 29 0-15,-8-14-17 16,0 9-8-16,-6-11-35 15,-1-3-16-15,-5-8-89 16,6-12-38-16,6-12 31 16</inkml:trace>
  <inkml:trace contextRef="#ctx0" brushRef="#br0" timeOffset="-196106.114">8382 12861 504 0,'0'-5'187'0,"0"5"-146"0,6-10-2 0,-3 10-13 0,6 2-8 16,0-2 3-1,20 8-2 1,-5-3-2-16,27 22-9 0,-10-6 6 0,7 32 3 16,-12-11-1-16,-3 14 1 15,-7-11-5-15,-8 37-2 16,-3-16-6-16,-15 19-1 15,0-17-21-15,-24 1-10 16,3-13-44-16,-17 2-18 16,5-10-107-1,-3-14-86-15,4-5 114 16</inkml:trace>
  <inkml:trace contextRef="#ctx0" brushRef="#br0" timeOffset="-195741.81">8897 13277 480 0,'-6'-3'178'0,"6"3"-138"0,0-10 6 0,0 10-7 16,6 0-24-16,0 0-3 15,18-3-10-15,-7 3-2 16,22-3 0-16,-6 1-25 0,9-1-8 15,-10 0-25-15,1 1-9 16,-6-1-63-16,-3 6-29 16,-4-1 24-1</inkml:trace>
  <inkml:trace contextRef="#ctx0" brushRef="#br0" timeOffset="-195578.947">8927 13385 420 0,'-42'8'159'0,"42"-8"-124"0,-6 3 35 0,6-3 6 0,0 0-40 16,0 0-14-16,15 2-17 16,-3 1-6-16,32-6 0 15,-8 1-49-15,18-6-20 0,-13 3-104 16,16-6-83 0,17-7 98-16</inkml:trace>
  <inkml:trace contextRef="#ctx0" brushRef="#br0" timeOffset="-194890.181">9462 12999 480 0,'-23'-3'178'0,"23"3"-138"0,-12 3 2 0,12-3-10 15,0 5-16-15,0 1-1 16,0 23-5-16,0-6-1 15,3 17-5-15,0-8-1 0,8 53 3 16,-2-14-3-16,9 16 0 0,-3-18-1 16,9 21-2-1,-6-18-2-15,6 15 1 0,-6-21-6 0,-4-8 0 16,1-10-10 0,-3-14-4-1,-3-5 4-15,-6-31 3 16,-3-1 3-16,-9-23 2 0,0 4 1 15,-12-28 0 1,7 10 5-16,-13-44 1 16,6 15 2-16,0-5 0 15,6 16 0-15,0-24 2 0,6 16 1 16,0-6 1-16,3 14 4 16,3 5 3-16,1 11 5 15,-1 7 2-15,0 6 2 16,3 16 2-16,0 2-6 15,6 35 1-15,-1-3-1 16,10 16 2-16,-3-5-1 16,12 18-1-16,-6-7-6 15,12 10-4-15,-6-11-6 16,5-8-2-16,-5-7-2 0,3-19 0 16,-3-3 3-16,0-18 2 15,-4 2-2-15,1-13 0 16,-3 3-1-16,0-24-2 15,-3 11 0-15,-3-27 3 16,0 16 4 0,-3 3 3-16,-4 7 4 0,1 14 4 15,0 3 1-15,6 41 3 16,-3-4-8-16,9 15-1 16,-3-5-5-16,9 16-3 15,-6-5-7-15,5 16-4 16,-2-11-27-16,0-3-12 15,-6-8-108-15,-3-12-48 0,-3-7 2 16</inkml:trace>
  <inkml:trace contextRef="#ctx0" brushRef="#br0" timeOffset="-193824.493">10314 12414 408 0,'-12'0'154'0,"12"0"-120"0,-12 0 19 0,12 0 0 15,-6 0-19-15,0 0-2 16,-3 3-13-16,0 0-1 15,-12-3-11-15,3 0-2 0,-29 0-1 16,5 0-2-16,-23 2-2 16,-40 3-6-16,-26 6-1 15,6 5 1-15,15 0 1 0,24-6-2 16,-63 12 0-16,39-7 4 16,-72 1 1-16,48-2-3 15,-71-4 1-15,53-2-9 16,-59 11-2-16,56-6 8 15,-20 16 3-15,41-8 4 16,-39 8 0-16,45-8 6 16,-18 6 4-16,33-6 1 15,-18 5 3-15,30-7 2 16,5-1 2-16,19-2-6 16,6 3-2-16,14-3-5 0,1 13-4 15,-10 24 0-15,9 8 1 16,10-3-3-16,8-3-2 15,6 12 2 1,10 30 0-16,11-1 1 16,6-9 0-16,3 3-3 0,6-8 2 15,0-13 1-15,9 8 2 16,5 23-6-16,-5-50 1 16,-3-10-4-16,9-3 0 15,15 11 1-15,9-14 2 16,17-13-5-16,13-8 1 15,-1-5-1-15,-3-2 1 16,10 2-4-16,26-3 0 0,6-2 6 16,-12-1 5-16,16 1 0 15,22-3 0-15,-8-5 1 16,24 2 2-16,12-5-1 16,-9 0-1-16,35 3 5 15,-20 2 4-15,26 3-5 16,-11-3 0-16,-6 3 0 15,14 0 2-15,-23-5-5 16,14 0-1-16,-11-11 0 16,-18-3 2-16,14-4-3 15,-11-6 0-15,-30-1 1 16,-12 1 2-16,-3 6 1 16,-11 1 3-16,-16 4 3 0,-21-1 5 15,-14 1-2-15,-12-1 3 16,-15-2 1-16,-16-8 2 15,-13-8-12-15,-13-45-4 16,-18-16-10-16,-3 3-5 16,-2-27 0-16,2-10 2 15,6 13-4-15,3-8-3 16,1-19-52-16,-1 14-21 16,-18-6-108-1</inkml:trace>
  <inkml:trace contextRef="#ctx0" brushRef="#br0" timeOffset="-189305.248">9703 16031 348 0,'0'-10'129'0,"0"10"-100"0,0-3 31 0,0 3 9 16,0 0-13-16,0 0 0 15,0-3-19-15,0 1-5 16,0-4-19-16,0 6 1 0,0 0 2 15,0 0-4-15,0 0-2 16,0 0-5-16,0 0-4 16,0 6 0-16,-3 12 1 15,3-2-3-15,0 26 0 16,0-7-1-16,3 12 0 16,-3-10 2-16,3 24 2 15,0-11-1-15,0 35 2 0,0-13-4 16,0-1 0-1,0-13 1-15,0-2 0 16,0-11 0-16,-3-6 0 0,0-1-3 16,0-12 2-16,0-5-1 15,0-13 0-15,0-3 0 16,-3-10 0-16,0-3-9 16,-3-45-5-16,0 8-3 15,0-16-1-15,1 11 2 16,2-24 3-16,0 16 9 15,3-24 3-15,0 16 3 16,-3 5 0-16,0 11 4 16,0 5 2-16,0 5 4 15,0 11 4-15,0 2-2 16,0 4 1-16,3 4-1 16,0 6 2-16,0 0-9 0,0 13-3 15,0 0 0-15,3 13 3 16,0 0 2-16,3 32 3 15,-3-8-3-15,6 5 1 16,-4-10-3-16,10 8 0 16,-3-8-6-16,3-1 1 15,-3-4 0-15,9-9 0 16,-3-2-3-16,9-8 2 16,-7 0 3-16,7-13 1 15,-6-1-6-15,6-28 0 16,-6 5-1-16,2-24-1 15,-5 13 1-15,0 1 0 0,-3 7 3 16,0 3 2 0,-3 5 2-16,-3 5 1 15,-3 4 2-15,0 4 1 0,-3-2-1 16,0 13 1-16,-3-3-4 16,3 16-2-16,0-2 0 15,3 29 1-15,-3-6 1 16,5 8 1-16,1-5 2 15,0 3 3-15,0-8 2 16,0 0 1-16,0-6-6 16,0 0-4-16,-3-4-1 15,3-4 1-15,-3-2-6 16,-3 0-1-16,0-6-25 0,-3-7-10 16,0 0-105-16,-12-16-45 15,-15-14-17 1</inkml:trace>
  <inkml:trace contextRef="#ctx0" brushRef="#br0" timeOffset="-188209.241">10635 16269 388 0,'-21'11'145'0,"21"-11"-112"0,-15 2 19 0,15 1 0 0,-6-3-18 16,4 0-2-16,-1 0-15 15,0 0-3-15,9-5-8 16,-4 0 3-16,13-3 3 0,-3-3-6 15,12 6-1 1,-6-3-8-16,15 2 0 0,-7-1-26 16,10-1-8-16,-6 0-25 15,3-6-11-15,-6 4-34 16,-13-6-15-16,-2-3-11 16</inkml:trace>
  <inkml:trace contextRef="#ctx0" brushRef="#br0" timeOffset="-187965.954">10665 15989 396 0,'-9'-3'148'0,"9"3"-115"0,-3 3 30 15,3-3 6-15,0 0-25 16,0 0-5 0,0 0-12-16,0 0-5 15,6 10-12-15,-3-2 7 0,3 19 3 16,0-1-6-16,6 24-1 15,-3-10-7-15,0 5-2 16,0-10-13-16,-1 10-7 16,1-11-38-16,0 3-15 15,-3-8-81-15,6 0-33 16,3 11 11-16</inkml:trace>
  <inkml:trace contextRef="#ctx0" brushRef="#br0" timeOffset="-186945.87">11388 16026 316 0,'-6'-5'121'0,"6"5"-95"0,-12-3 27 0,9 3 6 0,0 0-19 16,0 0-5-16,3 0-18 15,0 0-8-15,0 0-6 16,-2 0 2-16,2 3 15 15,2 20 0-15,1-4-3 16,0 31-1-16,3 14-7 16,0-1-3-16,0 11-3 15,0-2-3-15,0-9 1 16,3 3-1-16,0 8 0 16,0-15 0-16,0-14-3 15,-3-14 0-15,0-10-3 0,-3-2 1 16,0 5-2-16,0-11 0 15,-6-5 4-15,0-13 1 16,0 5 2-16,-9-29 0 16,3 5 0-16,-3-29 0 15,-3-16-3-15,6 16 2 16,3 11-1-16,3-40 0 16,0 13 4-16,3 0 1 15,3-8-1-15,0 32-2 16,-3 8 1-16,0 6 1 15,0 4 10-15,0 6 4 16,0 3-1-16,0 7-1 16,0 6-6-16,3 10-3 15,0 6 0-15,6 26 1 16,9 18-3-16,-3-18 0 0,-3-8 1 16,6 8 0-16,-3-8-5 15,5-2 1-15,4 2 0 16,-6-13 2-16,-3-3-1 15,0-8-1-15,0 1-2 16,0-14 1-16,-3 2 3 0,2-33 1 16,-2 7-4-1,0-18 1-15,-3 10 0 16,-3-5 0-16,0 13 0 16,-3 3 2-16,0 5 8 15,0 3 3-15,0 3 2 16,0 12 1-16,0-1-6 0,6 20-4 15,9 29-3-15,3 0 0 16,-7-7-2 0,13 4-1-16,-6-4-6 15,6-6-4-15,-6 0-23 0,0-5-11 16,-4-6-48-16,1-7-18 16,-3 0-91-1</inkml:trace>
  <inkml:trace contextRef="#ctx0" brushRef="#br0" timeOffset="-186585.469">11879 15700 460 0,'-23'3'173'0,"23"-3"-135"0,-18-11 19 0,15 11-3 0,0-5-29 15,0 0-6-15,9-6-12 16,-3 3-5-16,15 3-1 15,-1 0-6-15,7 7-1 0,-3 1-4 16,3 10-1-16,-3-2-5 16,0 13-1-16,-6-6 8 15,-4 6 2-15,1-3 2 16,-9 3 4-16,0-5 6 16,-9 2 5-16,0-5 10 15,-11-1 5-15,2-1 2 16,-3-1 1-16,-3 0-9 15,12-8-1-15,0 6-16 0,15-3-3 16,0-3-2-16,12 3-2 16,-3-3-25-16,6-2-12 15,-4 5-54-15,19-8-23 16,-6 0-79 0</inkml:trace>
  <inkml:trace contextRef="#ctx0" brushRef="#br0" timeOffset="-186107.415">12210 15584 452 0,'-12'8'170'0,"15"-3"-132"0,6 0-13 15,0 1-14-15,6-4-11 16,-3 1 0-16,14 0 0 16,10 2 2-16,-3 0-1 0,-3-2-3 0,-10 5 1 15,-2-5 3 1,0 7 3-16,0 6 2 16,-3 5 3-16,-3 6 8 15,-3-1 6-15,-3-5-2 16,3 11-1-16,-3-6-7 15,5 19-1-15,4 35-6 0,0-11 1 16,-3-16-1 0,6-1 1-16,-3-4 2 15,3-3 4-15,3 5 3 16,-12-15 2-16,-1-6-2 0,-8 0 0 16,0 0-5-16,-11 0-2 15,-7 16-4-15,0-13-1 16,3-11-1-16,0 0 0 15,0-8-7-15,3-2 0 16,0-6-26-16,0-5-8 16,-5-10-74-16,-4 2-32 15,-9 2-80 1</inkml:trace>
  <inkml:trace contextRef="#ctx0" brushRef="#br0" timeOffset="-184634.994">13246 15989 308 0,'-33'2'115'0,"33"-2"-89"0,-36 6 32 15,33-4 8-15,-9 1-15 16,-2 0-3-16,5-3-21 16,0 0-8-16,6 0-12 15,0 0-5-15,21-6 1 0,-4 4 2 16,25-4 2-16,-6 4-3 16,15-1-3-16,-7 0-5 0,19 1 0 15,14-1-22-15,-26 3-11 16,-10 0-18-16,-2 0-6 15,-6 0-44-15,-9 3-20 16,-9 5 2-16</inkml:trace>
  <inkml:trace contextRef="#ctx0" brushRef="#br0" timeOffset="-184454.817">13139 16103 428 0,'-39'10'162'0,"39"-10"-126"0,-3 0 1 16,3 0-9 0,15-3-18-16,21-2-3 15,-1 5-9-15,-5-2-1 0,15-1 1 16,-7 0-59-16,28-2-23 0,-13 0-92 16</inkml:trace>
  <inkml:trace contextRef="#ctx0" brushRef="#br0" timeOffset="-181616.676">14049 15592 404 0,'-32'5'151'0,"20"3"-118"0,-3-5 11 15,15-3-2-15,0 2-24 16,0-2-7-16,12 0-5 16,12-2 0-16,5-4-3 15,-5 4-2-15,18 2 0 0,9 2-4 16,-7-2 0-16,-5 0-23 0,-12-2-7 15,-4-1-26-15,1 3-10 16,0 0-40-16,-6 3-19 16,-6 5 16-1</inkml:trace>
  <inkml:trace contextRef="#ctx0" brushRef="#br0" timeOffset="-181210.736">13993 15618 316 0,'-27'3'118'0,"21"2"-92"0,-3-5 33 0,6 3 7 16,3-3-22-16,0 0-7 0,0 0-18 15,-3 8-5-15,3 2-8 16,3 9-4-16,0 5 1 16,0-3-4-16,3 16 0 0,3 13 1 15,3 1 2-15,-3 7-3 16,0-11 0-16,-3-4 1 15,0 7 2-15,0 6-3 16,-3-14 0-16,0-2 10 16,0-14 5-16,-3-7-2 15,3-1 1-15,0-5-4 16,3-2 0-16,5-6-3 16,4 0 1-16,-3-2 2 15,21 0 2-15,9-3-1 16,-4 0-1-16,1 5-8 0,-12-5 0 15,-3 0-1-15,8-5 0 16,7 2-16-16,-3-5-6 16,-6-2-36-16,-13-1-14 15,-2 3-73 1,-6-10-32-16,0 2 38 16</inkml:trace>
  <inkml:trace contextRef="#ctx0" brushRef="#br0" timeOffset="-181016.573">14133 15944 452 0,'-36'0'170'0,"36"0"-132"0,-3 0 2 16,3 0-8-16,9 0-22 15,12 0-6-15,3 0-18 16,-6 0-8-16,14 2 11 15,-5 1-68-15,36-3-28 0,26-5-62 16</inkml:trace>
  <inkml:trace contextRef="#ctx0" brushRef="#br0" timeOffset="-180625.448">14550 15526 356 0,'-24'5'134'0,"21"3"-104"0,0-19 16 0,3 11 1 16,3-2-28-16,0 2-10 15,15 0-9-15,14 2-1 0,-5-4 1 16,-6 2-18-16,6-3-5 0,-3 0-38 15,-1 3-13-15,7 3-54 16,-3-6-43 0,-6 3 73-16</inkml:trace>
  <inkml:trace contextRef="#ctx0" brushRef="#br0" timeOffset="-180237.243">14472 15515 328 0,'-21'8'123'0,"15"0"-95"0,0-8 14 15,6 0-1 1,3 11-14-16,3 7-3 16,0 9-10-16,3 15-4 15,0-2-5 1,-3-9 1-16,6 14 0 0,3 14-2 0,0 1-3 16,0 12 0-16,-3-6 1 15,-3-16 3-15,-1 3 4 16,1 5 5-16,0-10 1 15,-3-11 3-15,-3-16 3 16,0-2-7-16,0-6-1 0,0 0-5 16,3-2 0-1,9-3-1-15,0-3 1 16,-3-2-2-16,9-3 1 0,-4 0-4 16,10 0 0-16,9 0 1 15,0 0 0-15,-1 0-2 16,-11 0 1-16,-3 0-11 15,3 0-4-15,0 0-38 16,-6 0-15-16,-9-8-73 16,-4-16-31-16,-2-3 16 15</inkml:trace>
  <inkml:trace contextRef="#ctx0" brushRef="#br0" timeOffset="-179801.944">15297 15605 340 0,'-6'-5'126'0,"3"5"-98"0,3-5 25 0,0 5 7 16,0-3-15-16,0 0-2 0,0 1-4 16,0-1-3-1,0 3-19-15,-3 3-1 0,0-1 0 16,0 1-8-16,-3 15-2 16,0-2-4-16,-6 27-2 15,-9 15 1-15,3-18-1 0,3-6-3 16,-11 11 2-16,2-8 1 15,-6 16 0-15,-6 24 0 16,13-27 2-16,5-10-1 16,0-1-1-16,3-7-2 15,0-6 1-15,0 4-15 16,3-9-4-16,3-5-28 16,3-11-9-16,0-2-45 15,0-22-20-15,1-13-39 16</inkml:trace>
  <inkml:trace contextRef="#ctx0" brushRef="#br0" timeOffset="-179486.093">14874 15695 444 0,'-12'-8'167'0,"12"8"-129"0,0 3 10 0,0-3-1 15,0 0-19-15,0 0-4 16,0 0-9-16,0 0-2 0,9 10-8 16,-3-2 1-16,18 24 4 15,20 13-2-15,-8-11 1 16,-6-4-1-16,9 25 2 16,-10-10-3-16,10 24 1 15,6 8 1-15,-4-17 2 16,1-12-5-16,-15-14-4 0,-3-7-1 15,-3-6 1-15,-1 3-19 16,-2-6-8 0,-9-4-49-16,-9-9-22 0,-3-18-126 15</inkml:trace>
  <inkml:trace contextRef="#ctx0" brushRef="#br0" timeOffset="-178661.009">15469 15470 312 0,'-20'3'115'0,"8"-1"-89"0,-3-2 30 0,9 0 6 31,3 0-21-31,0 0-8 0,0 0-12 0,-3 0-3 15,3-2-10-15,3-1-5 0,6 1 0 16,-3-1-2-16,15 0 2 16,-3 3-2-16,11 3-1 15,7 2 1-15,-9-5-1 16,-6 0 2-16,3 3 1 16,-6-1-1-16,-1 4-2 15,1 4 1-15,-6-7 1 0,-3 0-1 16,-6 5 2-16,0-3-2 15,-12 8 2-15,-15 3-2 16,-2-3 2-16,2 0 9 16,9-7 7-1,3-1 3-15,3 0 4 0,-3 3-14 16,24 5-7 0,6-2-6-16,0-3-11 15,12 8-2-15,12 0-48 0,2-6-22 16,13-4-117-1</inkml:trace>
  <inkml:trace contextRef="#ctx0" brushRef="#br0" timeOffset="-178060.48">15776 15473 392 0,'-3'0'145'0,"3"0"-112"0,6 13 3 0,0-8-4 0,6 1-15 16,6-1 1-16,2-5-9 15,-2 0-3-15,12 3-3 16,9-1-3-16,-3-2 3 0,-10 0 2 16,-8-2 2-16,-3 2 10 15,0 0 6-15,0 2 3 16,-6-2 4-16,-3 0-12 15,-3 6-3-15,0-4-9 16,0 19-4-16,3 24 1 16,0 3 0-16,-3-8-4 15,5 13 1-15,-2-8 0 16,3 21 0-16,3 24 0 16,0-6 0-16,-3-10 4 0,-3-26 2 15,0-8 4-15,-3-6 1 16,0 6 3-16,-3-8 2 15,0-9-3-15,-3-7 0 16,3-3-5-16,-9-2 0 16,-6-3-5-16,0 0-2 15,-3-3-11-15,-5-2-6 16,-4-1-23-16,3-2-10 16,6 0-76-16,-12-10-31 15,-5-3-40 1</inkml:trace>
  <inkml:trace contextRef="#ctx0" brushRef="#br0" timeOffset="-176994.583">16559 15978 204 0,'-12'5'77'0,"12"-5"-60"0,-12 8 21 0,9-5 6 16,-3-3 2-16,-3 3 4 15,3-6 1 1,0 3 3-16,-3 0-29 16,-6 0 8-16,1-3 4 0,2 1-3 15,3-1 1-15,0 0-12 16,3 3-3-16,3 0-10 16,12-2-4-16,12-1 3 15,-4-2 4-15,-2 2-9 0,15 3-2 16,-6 0-7-16,30 0 1 15,23 0-38-15,-21-5-14 16,-8 2-84-16,9-2-35 16,11-8 16-1</inkml:trace>
  <inkml:trace contextRef="#ctx0" brushRef="#br0" timeOffset="-174832.639">17071 15470 316 0,'-15'0'118'0,"15"0"-92"0,-12 11 26 16,12-6 5-16,-3-2-18 15,0-1-5-15,3-4-17 16,0-1-6-16,0-5-7 15,0 3-3-15,6 2 2 0,6 8-2 0,0-2-1 16,-3 0 3-16,15 10 0 16,-4-2 1-16,10 34 0 15,6 26-2-15,-15-21 1 16,0-7-2-16,-12 7 2 16,-4-10-2-16,-13 28-1 15,-16 25-2-15,6-24-1 16,3-16-3-16,-6-3 1 15,3-10-2-15,-11-3 2 16,-13 0 1-16,0-8-1 16,3-8 6-16,13-10 3 15,5-1-3-15,3-7-1 16,3-3-2-16,9-3 0 16,9-5 0-16,3 6 0 15,0-1 2-15,9-5 0 0,6 5 11 16,3 1 7-16,-1 4 4 15,-5 6 2-15,-3-2-7 16,15 9 0-16,21 9-8 16,2 3-3-16,4-1-10 15,-13-5-3-15,-11 0-45 16,6-7-20-16,14-4-126 16</inkml:trace>
  <inkml:trace contextRef="#ctx0" brushRef="#br0" timeOffset="-174336.272">18259 15515 332 0,'-42'13'126'0,"33"-10"-98"0,0-8 12 15,6 5 0 1,3-3-20-16,15-5-10 15,-3 3-7-15,15 2-2 0,-4 1-1 0,7 2 0 16,-6 0-16-16,3 0-4 16,-3 0-30-16,-4 5-12 15,1 5-19-15,-9-10-5 16,-3 0-15-16</inkml:trace>
  <inkml:trace contextRef="#ctx0" brushRef="#br0" timeOffset="-174022.018">18256 15526 248 0,'-45'2'93'0,"45"-2"-72"0,-24 16 18 0,18-8 3 16,3-5-7-16,0 0 0 0,3 12-12 0,0-1-1 31,6 36-13-31,3 16-3 0,3-2-2 16,0-1-5-16,0-5 1 15,-3-10 4-15,3 23 5 16,5 6 1-16,-5-16 2 0,-3-14 2 15,-3-17 4-15,0-9-1 16,0 3-1-16,0-3-4 16,3-8 0-16,6 0-3 15,0-2 0-15,-3-9-3 16,6 6-1-16,11-2-3 16,4-6-2-16,3 0 1 15,-9 0-1-15,-4-3-14 16,4-8-5-16,-3 9-41 15,0-17-16-15,-3-15-100 16</inkml:trace>
  <inkml:trace contextRef="#ctx0" brushRef="#br0" timeOffset="-173840.366">18262 15931 420 0,'-24'0'159'0,"24"0"-124"0,3 0-9 16,18 0-32-16,8 0-17 15,-2 0-35-15,-6 0-15 16,38 0-79-16,34-8-32 16</inkml:trace>
  <inkml:trace contextRef="#ctx0" brushRef="#br0" timeOffset="-173570.274">18631 15502 352 0,'-27'-5'132'0,"27"5"-103"0,9 2 7 16,0-2-4-16,6-2-20 0,-4-1-5 16,16-2-4-16,-3-1 0 15,6 6-2-15,6 3-25 0,-13-6-9 16,1 3-38-16,-3 0-15 16,-3 0-45-16</inkml:trace>
  <inkml:trace contextRef="#ctx0" brushRef="#br0" timeOffset="-173238.915">18699 15505 288 0,'-56'-6'107'0,"56"6"-83"0,-27 6 30 0,24-4 8 16,-3 4-21-16,0 9-8 0,3-1-16 16,3 9-6-1,6 7-6-15,-3-7-2 0,9 28 1 16,6 12-2-16,-4-5 1 0,1 1-2 15,-3-12 2-15,-3-7 0 16,0 26 1-16,-3 8 6 16,0-18 4-16,-3-6-1 15,0-24 2-15,0-4-4 0,3-1 1 16,6-3-1 0,6-5 1-16,3-2 7 15,-4-6 5-15,1-2-13 16,3 8-6-16,-3-9-6 15,9 6 0-15,11-3-30 16,-8-5-12-16,-6 0-40 16,6-5-17-16,-6-3-82 15</inkml:trace>
  <inkml:trace contextRef="#ctx0" brushRef="#br0" timeOffset="-172923.593">19393 15489 408 0,'-12'5'151'0,"9"6"-118"0,-3-19 0 0,6 8-9 15,0 2-6-15,0 1 1 0,-3 5-4 16,0 8-1-16,-3-3-8 15,3-2-2-15,-9 36 2 0,3-7-1 16,-15 21 2-16,-17 18-6 16,-1 11-3-16,0 5 1 15,13-26 0 1,5-16-6-16,0-5-3 0,-3 7-19 16,6-12-6-16,3-12-48 15,4-12-19-15,2-22-55 16</inkml:trace>
  <inkml:trace contextRef="#ctx0" brushRef="#br0" timeOffset="-172698.11">18970 15613 296 0,'-6'-29'112'0,"6"29"-87"0,-6-11 40 0,6 11 10 0,0 0-19 15,0 3-5 1,0-6-15-16,0 3-3 15,9 14-18-15,0-4 2 0,21 43 3 16,20 16-7-16,-14-21-2 16,-6-9-9-16,6 27-3 15,-7-15-25-15,1 23-7 16,6 2-35-16,-3-17-11 16,-1-14-113-1</inkml:trace>
  <inkml:trace contextRef="#ctx0" brushRef="#br0" timeOffset="-172265.237">19470 15433 332 0,'-3'0'126'0,"3"0"-98"0,0 5 19 15,0-5 0-15,3 6-25 16,6 2-7-16,0-6-8 16,0 1 0-16,12 0-4 15,-3-3 0-15,8 2 1 0,10 6-2 16,-15-5 1-16,-3-3 4 16,3 5 6-16,-4 0-3 0,1 11 2 15,3 21-5-15,-6 3-2 16,-3-8 2-16,3 23 0 15,-3-10 5-15,0 6 3 16,3 12 5-16,-7-18 2 16,1-8 0-16,-3 8-2 15,-3 0 1-15,-3-5 1 16,-3 10-3-16,0-21-2 16,0-5-5-16,-3-6 0 15,0-2-14-15,-8-10-3 16,-16-12-25-16,-15-12-8 0,-8-9-73 15,-1-4-30-15,9-6-61 16</inkml:trace>
  <inkml:trace contextRef="#ctx0" brushRef="#br0" timeOffset="-171783.727">20134 15894 400 0,'-12'-3'151'0,"12"3"-118"0,3 0 5 15,-3 0-8-15,9 0-18 16,-3 0-4-16,12 0-8 16,-3 0-2-16,5 0 1 15,-2 0-35-15,12 0-16 0,-3 0-46 16,6-3-20-16,-7 1-13 15</inkml:trace>
  <inkml:trace contextRef="#ctx0" brushRef="#br0" timeOffset="-171605.213">20232 15698 392 0,'-15'0'145'0,"15"0"-112"0,-6 8 21 0,6-8 3 0,0 10-24 16,0 1-9-1,6 21-14-15,-3-6-5 16,3 14-3-16,0-3-39 0,9 32-15 16,-3-11-137-1,15 0-70-15,-6-10 127 16</inkml:trace>
  <inkml:trace contextRef="#ctx0" brushRef="#br0" timeOffset="-170764.152">20741 15790 296 0,'0'-16'110'0,"0"16"-86"0,0-15 31 16,0 15 10-16,0-6-9 16,0 6 2-16,0 0-12 0,0 0-4 15,-3 6-24-15,3-4-4 0,-3 19-2 16,0-5-10-16,3 24 0 15,0-8-9-15,0 60 0 16,0-20-4-16,3 31 0 16,0-24-1-16,0 30 2 15,0 10 4-15,0-29 3 16,0-21-3-16,-3-16 0 16,0-11-6-16,-3-24-5 15,0-20 7 1,0-27 3-16,3-8 5 15,0 7 1-15,-3-25 3 0,0 10-1 16,-3-50-1-16,3 21 3 16,-3-8 2-16,0 18 2 15,0-10 3-15,0 13 1 0,0-2 1 16,1 7 0 0,2 16 0-16,0 3 0 15,0 8 0-15,0 5 0 16,3 17 2-16,0 4-7 15,6 24-2-15,-3-5-1 16,5 21 0-16,-2-5-2 16,6 31-2-16,0-13 1 15,9 1 1-15,-3-12-1 16,12-7-1-16,-6-8-2 16,11-24 1-16,-5 0 3 15,3-24 1-15,-6 3 1 16,-1-8 0-16,-2 5-2 0,-3-13-2 15,-3 5 1-15,-3-5 1 16,-3 3 5-16,-3 7 4 16,-3 9 0-16,2 7 3 15,-2 3-7-15,3 19-2 16,0-3-3-16,3 10 1 16,-3 1-4-16,6 21-2 15,-3-6-23-15,9 8-7 16,-6-7-46-16,5-11-16 15,-2-3-81 1,6-29-65-16,-6-3 96 16</inkml:trace>
  <inkml:trace contextRef="#ctx0" brushRef="#br0" timeOffset="-170449.245">21247 15404 428 0,'-21'3'159'0,"21"-3"-124"0,-3 0 2 0,3 0-7 15,6 0-17-15,-3 0-2 16,18 5 0 0,-3 0 3-16,21 6-8 15,-10-6-3-15,10 8-2 0,-9-5-1 16,0 3 0-16,-7-3 2 16,-5 2 3-16,-3-2 2 15,-12 6 3-15,0-4-1 0,-27 11 2 16,4-7 7-16,-19 4 6 15,6-2-2-15,3 0-1 16,7-3-9-16,11 0-3 16,0-2-7-16,36 7-2 15,-4-2-9-15,25 5-2 16,-6-5-60-16,20-2-26 16,-11-1-124-1</inkml:trace>
  <inkml:trace contextRef="#ctx0" brushRef="#br0" timeOffset="-166245.718">17613 15973 204 0,'-9'5'77'0,"9"-5"-60"0,3-13 26 0,-3 13 7 0,3-3 3 15,0 1 6-15,0 2-9 16,0 0-3-16,0-3-26 16,0 0 12-16,-3-2 6 0,0 5-9 15,0 0-3-15,0 0-15 16,0 0-8-16,0 0-2 15,2 16-2-15,1-3 0 16,3 48 0-16,0-11 0 16,0 30 2-16,6 52-1 15,-3-39-1-15,-3-17-2 16,6-4 1-16,-3-14 1 16,0-5 2-16,-3-13-3 15,0-3-2-15,0-8 2 0,-3-13 0 16,0-3-2-16,-6-18 2 15,0-1 1-15,-6-44 0 16,0 2-3-16,0-10 0 16,0 13 4-16,0-34 1 15,3 13-3-15,0-11-1 16,0 21-6-16,0 1 0 16,0 10 10-16,0 2 8 15,0 6 0-15,3 11 2 16,0 0-1-16,0 4 1 0,1 4-2 15,2 5 1-15,0-1-2 16,0 9 0-16,0 2-5 16,5 11-1-16,1-2-1 15,9 31 1-15,-3-6-4 16,12 14 0 0,-3-5 1-16,6-3 2 0,-4-8-3 15,1-5-2-15,-3-3 4 16,0-15 3-16,-6-1-3 15,3-42-1-15,-3 10 0 16,2-15 0-16,-2 8 0 16,-3-6 2-16,-3 6-1 15,-3-1 2-15,0 6 9 16,0 5 4-16,-3 3-3 0,0 13-3 16,0 3-5-16,0 15-2 15,0-2-3-15,3 37-1 16,0-5 1-16,12 16 0 15,-3-14-18-15,23 5-5 16,-11-12-53-16,21-11-20 16,-10-6-123-1</inkml:trace>
  <inkml:trace contextRef="#ctx0" brushRef="#br0" timeOffset="-162459.552">21756 15983 384 0,'-36'-2'145'0,"36"2"-112"0,-11-3 23 16,11 3 5-16,-3 0-21 15,3 0-5-15,0-5-12 16,0 2-4-16,14 1-11 15,-2-1-3-15,21 3-1 0,-6 0-2 16,12 0-2-16,-7 0-21 16,4-3-9-16,-6 1-29 0,3-1-13 15,-10 0-58-15,1-5-27 16,-3 3 21 0</inkml:trace>
  <inkml:trace contextRef="#ctx0" brushRef="#br0" timeOffset="-162293.153">21756 16034 396 0,'-62'0'148'0,"62"0"-115"0,-18 5 28 0,15-2 7 15,3-3-36-15,0 0-9 16,9 0-20-16,-3 0-5 0,35 2 1 0,-5 1-33 0,21 2-14 16,-13 1-115-1,37-6-86 1,-19 0 92-16</inkml:trace>
  <inkml:trace contextRef="#ctx0" brushRef="#br0" timeOffset="-161874.062">22393 15531 332 0,'-53'0'123'0,"53"0"-95"0,-48 5 38 0,42-2 10 16,-6-3-36-16,9 0-11 16,0 0-19-16,0 0-7 15,21-3-2-15,-3 3-4 0,18 0 2 16,-7 0-17-16,7 0-8 0,-6 0-30 15,3 0-13-15,-6 0-29 16,-4 0-14-16,-2 0-5 16</inkml:trace>
  <inkml:trace contextRef="#ctx0" brushRef="#br0" timeOffset="-161515.71">22194 15531 368 0,'-15'8'140'0,"15"-8"-109"16,-3 13 5 0,3-10-7-16,3 10-13 0,0-2 1 15,6 31-4-15,-3-8 0 16,3 17-7-16,-3-9 0 0,-3 11 4 16,0-11 0-1,-6 32 4-15,3-10 4 0,-3-1 3 16,0-10 0-16,0-8-1 15,0-8-4-15,3-5 0 16,0-6-3-16,6-2 0 16,0-5-3-16,17-6-1 15,-2-5-1-15,18 0 2 0,-12-3-5 16,11-7-1 0,-8-1-7-16,3-5-2 15,-6 3-20-15,3-6-9 0,-7 3-29 16,-2-8-12-16,3 3-70 15,-6-5-30-15,-3 2 28 16</inkml:trace>
  <inkml:trace contextRef="#ctx0" brushRef="#br0" timeOffset="-161345.973">22110 15949 496 0,'-17'-3'187'0,"17"3"-146"0,6-5-9 0,-6 5-15 0,23 0-22 16,-5 0-4 0,42-5-48-16,-13 5-22 15,28 5-114-15,38-5-48 16</inkml:trace>
  <inkml:trace contextRef="#ctx0" brushRef="#br0" timeOffset="-160931.001">22953 15510 332 0,'0'-5'126'0,"0"5"-98"0,0-3 28 16,0 3 4-16,0 0-10 16,-3 0-2-16,0 3-14 15,-6 2-4-15,-6 5-17 16,-9 1-3-16,-9 18 0 0,-2 24-2 15,-1 13 1-15,9 0-1 16,9 1 2-16,15 22-5 16,15 15-1-16,9-17-2 15,12-13-2-15,-3-10-8 0,-1-12-5 16,1-9-29 0,0-14-10-16,9-3-37 15,-1-12-16-15,4-12-70 16</inkml:trace>
  <inkml:trace contextRef="#ctx0" brushRef="#br0" timeOffset="-160659.679">23408 15610 364 0,'-6'-15'134'0,"3"12"-104"0,3 0 29 0,0 3 8 0,0 0-19 16,0 0-5-16,0 0-14 15,0 0-6-15,0 6-13 16,-3 9 0-16,-6 25 1 0,0 13-4 16,-11 3 1-16,-1-3-5 15,-12 15 0-15,-6 22-6 16,1 3-2-16,2-16-18 16,6-14-8-16,3-10-27 15,10-8-14-15,2-5-71 16,6-14-31-16,6-13 34 15</inkml:trace>
  <inkml:trace contextRef="#ctx0" brushRef="#br0" timeOffset="-160447.497">22997 15753 452 0,'-3'-26'167'0,"3"15"-129"0,6 1 24 0,-3 10 1 16,9 8-22-16,3 18-6 15,9 16-14-15,12 1-6 16,2 2-8-16,4 16-7 0,0 15-3 16,-4 4-18-16,-2-17-7 15,-3-10-36-15,-3-8-16 16,-6-11-66-16,5-10-29 16,-2-16 23-1</inkml:trace>
  <inkml:trace contextRef="#ctx0" brushRef="#br0" timeOffset="-160104.348">23429 15282 340 0,'-3'-34'126'0,"6"18"-98"0,-3-2 17 16,6 12-1-16,-3 1-24 15,9 2-8-15,3 9-11 16,6 7-3-16,2 8 1 16,7 3 2-16,-3 2 4 0,-3 3 7 15,-6-2 2-15,-9-1 10 0,-9-2 5 16,-9-3 0-16,-9-5 2 16,3-3-8-1,-3 1-4-15,0-4-3 16,6 1 3-16,-6-1-13 0,15-2-4 15,3 0-6-15,15 5 0 16,9-2-29-16,9 0-11 16,6-3-59-16,-1 2-26 15,-5 6-49 1</inkml:trace>
  <inkml:trace contextRef="#ctx0" brushRef="#br0" timeOffset="-159819.532">23762 15600 376 0,'0'-8'143'0,"0"8"-112"0,15 3 25 16,-9 2 3-1,9 11-18-15,0 10-3 0,0 19-14 16,0 5-2-16,-3-2-13 15,3-3-3-15,-6 3 0 0,-3 7 8 16,-6 17 3-16,-6 2-6 16,-9-8-2-16,-6-8-14 15,-18-5-4-15,-3-8-34 16,-2-5-14-16,-1-14-65 16,9-7-27-16,10-14-21 15</inkml:trace>
  <inkml:trace contextRef="#ctx0" brushRef="#br0" timeOffset="-159489.016">24102 15941 372 0,'-36'0'140'15,"27"-5"-109"-15,6 5 22 0,3 0 4 0,0 0-29 16,9 0-7-16,15 0-16 15,6 5-6-15,11-2 0 16,-2 2-22-16,0-5-7 0,-6 5-56 16,14-5-21-16,-2-5-49 15</inkml:trace>
  <inkml:trace contextRef="#ctx0" brushRef="#br0" timeOffset="-158812.163">24605 15843 376 0,'-12'-8'143'0,"12"8"-112"0,0 3 12 0,0 5-2 0,0 2-16 16,-3 6-3-1,-3 8-1-15,6 3 1 0,-6 28-12 16,0 25 3-16,-3-1 3 16,9-5-8-16,-3 3-4 0,3 7-3 15,3 1-1-15,3-19 4 16,-3-8 2 0,6-13 0-16,-6-13 1 15,-3-11 0-15,0-21 3 0,0-21-7 16,0-16-2-16,0-3-6 15,0 1-1-15,0-19-6 16,-3-35-3-16,0 3 2 16,-3 16 2-16,6 5 7 15,-3 8 2-15,-3 8 4 0,6 8 3 16,0 8 4 0,0 11 5-16,9 21-4 15,-3 10 0-15,0 8-2 16,3 11 4-16,0 21 3 15,0 10-2-15,3-2 0 16,0-5-3-16,9-8-1 16,-4-11-5-16,4-8-1 15,0-10-1-15,-3-17 1 16,0-12 0-16,-3-17 1 16,3 1-5-16,-7-3 1 15,1 2 0-15,-6 1 0 16,-3 5 0-16,3 10 2 15,-3 4 3-15,3 7 2 16,0 8-6-16,0 8-2 16,-3 10-3-16,9 14 3 0,-3 8-20 15,9 2-8-15,0-5-36 16,2-8-16-16,4-13-43 16,6-21-17-16,-3-14-20 15</inkml:trace>
  <inkml:trace contextRef="#ctx0" brushRef="#br0" timeOffset="-158498.219">24903 15502 376 0,'-15'-3'140'0,"15"3"-109"0,6-2 13 16,-3 2-1-1,9 0-25-15,2 0-7 16,7 2-3-1,9 4 1-15,3-1-4 0,0 5 4 0,2 1 1 16,-5 2-5-16,-6 1-1 16,-6 4 2-16,-6 3 3 15,-9 3 7-15,-3 2 2 16,-12 4 4-16,-12-4 3 16,-12-2 0-16,3-6 2 15,4-2-9-15,5-3 0 16,24 3-18-1,21 0-9-15,11 0-4 16,7-3-36-16,-6-2-15 16,8-11-163-16</inkml:trace>
  <inkml:trace contextRef="#ctx0" brushRef="#br0" timeOffset="-139597.228">9117 1180 188 0,'0'-8'71'0,"0"8"-55"0,3-5 28 0,0 5 12 16,0-8-3-16,0 3 4 16,0-6-10-16,0 3-2 15,0-13-25-15,0 8 13 0,0-14 6 16,-3 9 11-16,0-1 6 15,0 1-13-15,-6 4-5 16,0 1-16-16,-6 11-6 16,0 2-7-16,-6 15-4 15,3 4-2-15,-5 13 0 16,2-1-2-16,0 12 2 0,3-6-2 16,0 29-1-16,3-8 5 15,3 8 4 1,3-13-1-16,0-3 1 15,3-10-8-15,0-8 0 16,0-3-6-16,0-5-1 0,0-6-24 16,0-4-10-16,3-6-54 15,0-16-25-15,0-3-94 16</inkml:trace>
  <inkml:trace contextRef="#ctx0" brushRef="#br0" timeOffset="-139250.412">9055 1058 400 0,'-18'-39'151'0,"18"39"-118"0,-6-48 33 0,6 43 6 0,3-9-24 15,0 7-7-15,3-7-16 16,-3 1-3 0,6 0-13-16,-4 2-1 0,10 3-1 15,-3 3-1-15,6 2 1 16,-3 3-4-16,9 14 0 15,-3-6 1-15,2 37 2 16,-2-14 1-16,0 17 3 16,-3-8-1-16,0 10 0 15,-3-10-5-15,0 20-1 16,-3-9-1-16,-4 15 1 16,1-13-2-16,-3-3 2 0,-3-10 0 15,0-1 1-15,0-12-11 16,-3-3-5-16,0-3-21 15,0-8-8-15,0 0-59 16,-3-18-22-16,0 2-91 16</inkml:trace>
  <inkml:trace contextRef="#ctx0" brushRef="#br0" timeOffset="-139070.218">8971 1291 540 0,'-18'-8'200'0,"18"8"-155"0,6-5-6 0,-3 5-15 16,12-5-24-16,0 2-2 15,24-2-45-15,-7 5-19 16,13-6-145-16,-9 4-65 16,26-4 134-16,-11-4 66 15</inkml:trace>
  <inkml:trace contextRef="#ctx0" brushRef="#br0" timeOffset="-138875.151">9724 1214 548 0,'-24'11'203'16,"24"-11"-158"-16,-8 3-17 0,8 2-17 0,0-5-55 15,0 0-16 1,6 0-90-16,-1 0-41 0,4-5 34 16,0 5 17-16</inkml:trace>
  <inkml:trace contextRef="#ctx0" brushRef="#br0" timeOffset="-138726.235">9733 1397 580 0,'-12'13'217'0,"12"-13"-169"0,0 6-13 16,0-6-19-16,3-6-45 0,0 4-10 0,0-9-102 16,0 3-45-16,3-5-1 15,0 2 2 1</inkml:trace>
  <inkml:trace contextRef="#ctx0" brushRef="#br0" timeOffset="-137735.466">10254 1233 416 0,'-6'-8'154'0,"6"8"-120"0,-3-5 12 0,3 5 0 16,0-6-12-16,0 4 3 0,0-4-4 15,0 1 0-15,0 3-18 16,0-4 2-16,0-2 1 0,0 8-4 16,0-5 2-16,0 5-7 15,0-5-1-15,0 2-6 16,0 6-2-16,0 2 0 15,0 3 0-15,0 3 2 16,3 2 1-16,0 0-1 16,6 16-2-16,-3-5 3 0,12 29 0 15,-3-16-1-15,15 11 1 16,-7-14 0-16,16-2 1 16,-9-6 0-16,6-10 2 15,-7-3-3-15,1-18 0 16,-6 5-1-16,0-27-2 15,-6 4 3 1,-4-12 0-16,1 9-1 0,-6-11 1 16,-3 8-4-16,-6-16-2 15,0 5 2-15,-9-5 2 16,0 5 0-16,-6 1-1 16,4 10 3-16,-1 7 2 0,3 1-2 15,3 11 0 1,0 2-3-16,15 10-1 0,-3 4-1 15,12 4-2-15,-1 3-17 16,10 1-7-16,-6-6-51 16,24 5-22-16,-10 0-134 15</inkml:trace>
  <inkml:trace contextRef="#ctx0" brushRef="#br0" timeOffset="-136742.031">11085 1339 496 0,'-9'-3'187'0,"9"3"-146"0,-3-5-2 16,3 5-13-16,3 0-22 16,0-5-1-1,0-3-1-15,0 2 1 16,-3-2-1-16,0 0-2 0,-3-5 3 15,0 8 7-15,-6-3 3 16,0-3 2-16,-12 3 1 16,3 1-6-16,-12 1-2 15,4 1-4-15,-10 5-1 16,9 0-1-16,-3 0 1 16,6 5 0-16,1 3 1 15,2 0 2-15,3 21 3 16,3-8-2-16,6 19-2 15,3-8-2-15,9 8-3 16,0-14 1-16,18-8-1 16,-3 1-3-16,12-24 2 0,-7 5 1 15,7-24 0-15,-6 8 2 16,-3-2 1-16,0-4-1 16,-6 4-2-16,-4 5 3 15,-2-6 0-15,-3 6 1 16,-3 5 0-16,0-3-5 15,3 9-1-15,0 2 1 16,3 8 0-16,-3 0-2 16,9 18 2-16,-3-2 1 15,3-3 2-15,0 3-3 16,3-11-2-16,-4-5-3 0,4-13-1 16,-3 2 1-16,3-15 2 15,-3-1-1-15,3 3 4 16,-3-2-2-16,-3-1 1 15,-4 6 2 1,-2-8 0-16,0 7-3 0,-3 1 2 16,0 0 3-16,-3 2 1 15,0 3-1-15,3 8 1 16,0-5 0-16,0 10 1 16,0 1 0-16,3 15 2 15,0-8-1-15,3 27 0 16,0-14-3-16,0 11-2 15,-3-8 3-15,0-2 0 16,0-3 5-16,-3-16 5 0,0 2-5 16,-3-23 0-16,0 2-4 15,-3-15-3-15,0 5-3 16,-6-6 1-16,3 9-4 16,-6-14 1-16,3 11-3 15,-3-16 2-15,3 10 3 16,-3-4 3-16,3 4 0 15,0 1 2-15,4 5 0 16,-1 2 3-16,0 6-3 16,3 13-2-16,0-5-3 15,12 15-1-15,-3-2-1 16,20 0 0-16,-2 3 3 16,15-3 0-16,-6 2 1 0,2-7 2 15,-5 2-3-15,0 0 0 16,-6-5 1-16,-1 0 0 15,-5 0-22-15,-3 0-8 16,0 0-71-16,0-10-31 0,-3 2-89 31</inkml:trace>
  <inkml:trace contextRef="#ctx0" brushRef="#br0" timeOffset="-135000.956">11972 1214 344 0,'-24'-2'129'0,"24"2"-100"0,-30 2 37 0,27 4 11 16,-9-6-13-16,0 0 0 15,-3 0-19-15,4 0-7 16,-1 0-22-16,3 0-8 0,12 0-3 16,0 0-1-16,20 0 0 15,-2 0-2-15,9 0-2 0,-3 0 1 16,15 0-1-16,-7 5-7 16,16-5-3-16,-9 0-12 15,2 0-4-15,-8 0-19 16,-6 0-9-16,-4 0-22 15,-5 0-7-15,-6 0-53 16,-9 3-67 0,-3 2 67-16</inkml:trace>
  <inkml:trace contextRef="#ctx0" brushRef="#br0" timeOffset="-134760.273">11957 1357 416 0,'-30'-2'156'0,"30"2"-121"0,-15-6 32 16,15 6 7-16,-3 0-22 15,0 0-6 1,9-5-20-16,-3 0-8 16,15 2-11-16,-3-2-5 0,12-3 1 15,-6 8-4-15,26-5-2 16,-8 5-42-16,20 0-18 0,-8 0-113 15,6 5-51 1,-10 3 60 0</inkml:trace>
  <inkml:trace contextRef="#ctx0" brushRef="#br0" timeOffset="-117014.457">10165 6948 288 0,'-3'-21'110'0,"3"21"-86"0,-6-21 22 0,6 18 6 16,-12-8-10-16,6 1 0 15,-15-9-9-15,3 3 0 16,-17-7-19-16,5 1-1 0,-12-1-2 16,9 4-4-16,-20-2-2 15,11 2-5-15,-41 6 0 16,17 3 2-16,-14 7 3 0,17 0-2 16,-35 14-2-16,21-1 0 15,-18 25-1-15,23-9-3 16,-2 22 2-16,14-14 1 15,-8 14 2-15,11-8-3 16,-8 47 0-16,11-18 1 16,6 13 0-16,10-16 0 15,14 42 0-15,3-23 0 16,27 10 2-16,0-18 3 16,24 18 2-16,-6-18-1 15,50 24 1-15,-17-25-4 16,35-4 0-16,-18-17-3 0,57-18-1 15,-30-8 1-15,45-52 2 16,-36 4-1-16,21-26 2 16,-29 11-4-16,5-59 0 15,-24 22 1-15,6-17 2 16,-17 20-1-16,-16-41 2 16,-11 24 0-16,-27 1 1 15,-6 18 2-15,-21-3 1 16,3 11 1-16,-21-3 2 15,6 11-1-15,-38-3 2 16,8 10-6-16,-5 6-1 16,8 8 0-16,-3 5 0 15,13 6 0-15,-4 5 0 16,9 2-2-16,1 3 1 16,2 0-2-16,6 3-1 0,3 0-6 15,3-1-4-15,3 1-32 16,7 2-12-16,2 1-68 15,12 4-26-15,-4 1-22 16</inkml:trace>
  <inkml:trace contextRef="#ctx0" brushRef="#br0" timeOffset="-116056.072">12999 6665 352 0,'-3'-3'132'0,"3"3"-103"0,-9 0 10 0,9 0-4 15,-6 3-9-15,0 0 2 16,-12-1-5-16,3 1-2 15,-30-1-11-15,10 1-4 0,-22 8 0 16,10-3-5-16,-19 21-1 16,13-5 2-16,-34 23 1 15,16-7 1-15,-7 13 0 16,19-11 4-16,-7 45 3 16,16-18-2-16,-4 19 0 15,12-20-3-15,10 59-1 0,8-31-1 16,21 15 2-16,0-24 3 15,39 35 2-15,-7-30-3 16,49-2 0-16,-19-18-7 16,60-17-1-16,-26-12 2 15,38-57 1-15,-33 4 1 16,42-35 0-16,-33 10 0 16,21-62 0-16,-33 22 0 15,9-22 2-15,-20 17-1 16,-19-34 0-16,-14 24 1 15,-36-2 1-15,-3 18-1 16,-27-37-1-16,3 26-6 0,-27-5 1 16,9 19-2-1,-38 7-2-15,14 14-6 16,-11 7-2-16,14 6-24 16,-2 11-9-16,8 5-61 0,0 5-24 15,10 5-51 1</inkml:trace>
  <inkml:trace contextRef="#ctx0" brushRef="#br0" timeOffset="-114330.041">13058 749 176 0,'-3'-6'66'0,"3"6"-52"0,3 0 30 15,-3 0 9-15,3 0 15 16,0 0 8-16,0 0-4 15,0-5 1-15,-3 3-41 16,0-4 8-16,0 1 5 0,0 2-12 16,0 3-4-16,0-5-10 15,0 5-4-15,0-5-5 16,0 2 1-16,0 3 0 16,0 0 3-16,0 0 2 15,0 0 2-15,0 0-6 0,0 0-2 16,0 0-3-16,0 0-2 15,0 0-3-15,0 0-2 16,0 0-2-16,-3 3 1 16,0 2 1-16,3 3 0 0,0-3 2 15,0 8 1 1,0-7-1-16,0 7-2 16,0 0 3-16,0 0 2 15,0-5-2-15,3 11-2 16,0-6 0-16,0 6-1 15,0-6 0-15,0 0 2 0,0 0 1 16,0-5 1-16,0 3 0 16,-3-3 0-1,0-3-16-15,0-5-4 16,0 0-58-16,0-5-24 0,0 5-150 16</inkml:trace>
  <inkml:trace contextRef="#ctx0" brushRef="#br0" timeOffset="-113848.723">12877 1193 368 0,'-12'0'137'0,"12"0"-106"0,-9 0 28 0,9 0 8 16,-3 0-13-16,0 0 1 15,0 0-18-15,0 0-8 16,0 0-16-16,3-5-4 0,0 2-2 15,0 3-3-15,9-5-1 0,0 5-1 16,9-5 1 0,-3 2-2-16,11 3 2 0,-5 0-2 15,24 0 2-15,-9-5 0 16,14 5 3-16,-8-5 1 16,-1 2 3-16,-5 3 1 15,-3-3 1-15,-6 1-2 16,-6 2-1-16,-4 0-5 15,1 0-3-15,-3 0-3 16,-3 0 1-16,-3 0-32 16,-3-6-13-16,-3 4-85 15,-3 2-35-15,0 0-37 16</inkml:trace>
  <inkml:trace contextRef="#ctx0" brushRef="#br0" timeOffset="-113038.088">12987 1341 412 0,'-9'0'154'0,"9"0"-120"0,-6-2 15 0,6 2-1 0,0 0-18 16,0 0-3-16,0-3-4 15,0 3-3-15,3-5-10 16,-3-3 5-16,3 3 2 0,0-3-1 15,6 2 1-15,-3-2-7 16,9 3-4-16,-4 0-3 0,10 2-3 16,-3 3 1-16,9 0 1 15,-6 0-1 1,3 0-1-16,-4 3 5 16,-2 2 1-16,-3-5 4 0,-6 8 1 15,0-3-5-15,-9 1-2 16,0 2-2-16,-6 5-2 15,0 0 1-15,-6 11-1 16,0-3 0-16,-6 6 0 16,4-4 0-16,-7 6 2 15,6-5-1-15,-3 3-1 16,3-9 5-16,0 3 1 16,3-2 0-16,0-6 1 15,1 0 0-15,2 1 1 16,0-9-2-16,3 3-1 15,0-3-1-15,0 3 2 0,3-5-3 16,0-1-2-16,3 1-3 16,0-3-1-16,0 0 2 15,9 0 0-15,-3 0 1 16,12 5 0-16,-4-5 0 16,16 0 0-16,-3 3 0 15,12-3 0-15,-9 0 2 16,2 0 1-16,-5 0 3 15,0 0 1-15,-6 0-3 16,-3 0-3-16,-4 0 0 16,4 0-1-16,-6 0 0 15,-3 0 0-15,0 0 0 16,-3 0 0-16,0 0 0 16,0 0 0-16,-3 0-25 15,0 0-8-15,-3 0-128 0,-6-3-59 16,0-2 0-1</inkml:trace>
  <inkml:trace contextRef="#ctx0" brushRef="#br0" timeOffset="-111973.325">13761 1199 424 0,'-3'0'159'0,"3"0"-124"0,0-6 17 0,0 6-2 15,0 0-8-15,0 0-1 16,0 0-9-16,0 0-3 15,0 0-16-15,0 0 3 0,0 0 4 16,0 0-9-16,-3 0-1 16,3 0-4-16,-6 6-1 15,3-4-6-15,-9 9-1 16,3-9 1-16,-6 9 2 16,0-3 0-16,-3 5 2 0,3-2 2 15,1 2 2-15,-1 0-3 16,3-5-3-16,0 5 0 15,3-7-1-15,3 2-11 16,0-3-3-16,0 3-33 16,3-8-14-16,0 0-76 15,3-5-34-15,0 2-19 16</inkml:trace>
  <inkml:trace contextRef="#ctx0" brushRef="#br0" timeOffset="-111746.85">13520 1233 496 0,'-6'-8'184'0,"6"8"-143"0,0 0 26 0,0 0 0 16,0 0-22-16,0 0-6 15,9 3-16-15,-3 2-5 16,11 3-10-16,-2 2-3 0,12 4 1 16,-6-6-5-16,9 10-3 15,-7-5 1-15,1 1 2 16,-6-1-2-16,0-8-2 15,-3 3-20-15,-3-3-8 16,0 1-66-16,3-4-26 0,-3 4-109 31</inkml:trace>
  <inkml:trace contextRef="#ctx0" brushRef="#br0" timeOffset="-111027.523">14210 1220 472 0,'-24'-6'176'0,"24"6"-137"0,-26-2 28 0,23 2 4 16,-6 0-29-16,3 0-6 15,0 0-18-15,0-6-6 16,9-1-7-16,0-4-4 0,9 3 2 16,0-5 0-16,8 8 1 0,-5 2 0 15,9 6 0-15,-6 2-5 16,6 0 1-16,-6 3 0 15,3-3 0-15,-4 3-5 16,1 0 1-16,-3 3 0 16,-6-3-1-16,-3 0 4 15,-6 5 0-15,0-3-2 16,-9 9 0-16,3-3 4 16,-12 10 1-16,3-2 6 15,-8-3 5-15,2-2-3 16,3-1 2-16,3-4-1 15,6-1 1-15,0-5-4 0,12 2-3 16,0-2 0-16,9 5-1 16,0-5-2-16,6 3-2 15,-3-3 1 1,5 0-1-16,-2-3 0 16,9 0 0-16,-6-5-3 0,3-5 2 15,-3 5-21-15,-4-8-8 16,1-2-89-16,-3-4-38 15,-3 6-77 1</inkml:trace>
  <inkml:trace contextRef="#ctx0" brushRef="#br0" timeOffset="-110513.344">14490 736 528 0,'-27'-11'198'0,"27"11"-154"0,-18-16 9 15,18 16-6-15,-3-5-31 16,3-1-6-16,6-1-5 0,0 1-1 15,15 4-2 1,-3 2-2-16,12 2 3 0,-3 4-2 16,-1 7 2-16,-2-8-2 0,-3 8 2 15,-3-5 0-15,-9 5 1 16,0-5-2-16,-15 8 1 16,0-8-4-16,-15 5-2 15,3 1 10-15,-6-1 8 16,3 0-2-16,4-5 1 15,2 3-4-15,6-9-1 16,3 4-3-16,18-1 1 16,0-5-2-16,14 8 2 15,-2-3-4-15,3 3-2 16,-3-3 0-16,0 1-1 16,-3-4 0-16,-1 4 0 15,-2-6 0-15,-3 0 0 0,-3 0-7 16,-3 0 0-16,-3 0-59 15,-3 5-23-15,0-2-171 16</inkml:trace>
  <inkml:trace contextRef="#ctx0" brushRef="#br0" timeOffset="-102871.431">15228 1278 376 0,'-12'0'140'0,"12"0"-109"0,-9-8 29 15,9 8 4-15,-3 0-8 0,0 0 2 16,-2 0-16 0,2 0-3-16,-6 0-22 15,3 0 1-15,-3 0 2 0,3 0-5 0,0 0 2 16,0 0-6-16,3 0-1 15,0 0-6-15,9 0-3 16,0-5 2-16,6 5 2 16,0-6-2-16,3 4 0 15,-4-1-1-15,7 3-2 16,-3 0 1-16,0 0 1 16,-3 0 1-16,0 0 3 15,-3 0-3-15,0 0 0 16,-3 0-3-16,-3 0-3 15,0 0-34-15,-3-3-12 0,0 3-124 16,12-13-53-16,-4 0 21 16</inkml:trace>
  <inkml:trace contextRef="#ctx0" brushRef="#br0" timeOffset="-102061.784">15937 1154 472 0,'-9'0'178'0,"9"0"-138"0,3 0 8 0,-3 0-4 16,6 0-19 0,0-6-5-1,6-2-7-15,-4-2-1 16,7-6-7-16,-3-3-1 0,3-2 0 15,-3 3-2-15,0-1 1 16,-3-2 0-16,0 2 3 0,-3 6-1 16,0-5 2-16,0 4 0 15,-3 1 3-15,0 5 4 16,0-2 1-16,0 2-4 16,-3 3 1-16,0 2-5 15,0 3-2-15,0 0 0 16,-3 16-1-16,0 2-5 15,3 22 1-15,0-3 0 16,3 3 2-16,0-9-1 16,3-1-1-16,0-4 1 15,-1 3-1-15,1-2 2 16,-3-6 1-16,0-3-1 16,0-2 1-16,0 0-2 15,-3-3-1-15,0-5-6 16,-6 5-1-16,3-7-2 0,-6 2 3 15,1-3 6-15,-7-2 2 16,0 2 6-16,-6 0 3 16,3-5-2-16,0 3 0 15,3-1-3-15,3-2 1 16,3 0-6-16,12-2-1 16,0-1 0-16,15 3 0 15,-3-5 0-15,9 5 2 16,-3 0-3-16,3 5 0 15,-4-5 1-15,7 3 0 16,-6-1 0-16,3 1 2 0,-3 2-1 16,-3-5-1-16,-3 3 1 15,-4-3-1-15,-2 0-16 16,-6-3-4 0,0 3-94-16,-6-5-41 0,3 2-84 15</inkml:trace>
  <inkml:trace contextRef="#ctx0" brushRef="#br0" timeOffset="-100997.416">17005 1095 252 0,'-12'-8'96'0,"12"8"-75"0,-8-5 43 16,8 5 13-16,-3-5-4 16,0 2-1-16,-6-2-12 15,0 5-5-15,-3-5-30 16,3 2-2-16,0 0-1 0,3 1-10 0,3 2-2 15,0-6-4-15,15 4-1 16,-3-1-1-16,12 0 2 16,-6 3-1-16,8 3 2 15,-5 0-2-15,9 5 2 16,-3-6 2 0,6 4 2-16,-7-1 1 0,1 0 0 15,-6-5-6-15,0 0-2 16,-3 0-2-16,-6 0-2 15,0-5-24-15,-6 0-9 16,-3-1-60-16,-3 4-25 0,0-6-104 16</inkml:trace>
  <inkml:trace contextRef="#ctx0" brushRef="#br0" timeOffset="-100698.493">16973 1233 468 0,'-9'0'176'0,"9"0"-137"0,0-5 22 16,0 5 2 0,0 0-25-1,0 0-6-15,0 0-17 16,0 0-5-16,9 0-6 15,-3 0 2-15,8 5 0 0,1-5 2 0,12 0 2 16,-6 5-3-16,15-5-2 16,-7 0-5-16,7 0 0 15,-9 0 0-15,0 0 2 16,-3 0-6-16,-7 0-1 0,-2 0-42 16,-9 0-19-1</inkml:trace>
  <inkml:trace contextRef="#ctx0" brushRef="#br0" timeOffset="-97530.849">18032 939 496 0,'-12'0'187'0,"12"0"-146"0,-6 0 13 16,6 0-3-16,0 0-23 0,0 0-6 15,0 0-11-15,0 0-5 16,3-8-3-16,0 8 4 0,6-13 5 16,-3 8-2-1,6-8 2-15,0 5-7 0,3-6-1 16,-3 9-2-16,0-8-2 15,-3 8 1-15,0-3 1 16,0 2-1-16,-3-7-1 16,-1 8 1-16,-2 2-1 15,0-2 4-15,0-3 5 0,-3 3-3 16,0 5 2 0,0-6-1-16,0 4 1 15,0 2-7-15,-3 0 0 0,0 0-1 16,-2 2 0-16,2 4 0 15,-3 2 0-15,0 2-3 16,3 19 2-16,0-5 1 16,6 29 0-16,-3-8 0 15,9 0 2-15,-3-5-1 16,2-6-1-16,1-2 1 0,0 0-1 16,0-6 0-16,-3-5 2 15,0-2-1 1,-3-1-1-16,0-5 1 15,-6-5 1-15,0 3-1 16,-9-3-1-16,3-3 1 16,-9-5-1-16,4 3 0 15,-4 2 0-15,3-5-3 0,-3 8 2 16,3-3 3-16,3-5 1 16,0 6-1-16,3-6 1 15,3 2-2-15,3-2 2 16,0 0-2-16,15 0-1 15,-3 0 1-15,24-2 1 16,-6 2-1-16,12 0-1 16,-10 0 1-16,4 0-1 15,-6 2 0-15,-3 4 0 16,-4-6 0-16,-2 0 0 16,-3 0 0-16,-3 0 0 15,0 0-18-15,-6 0-5 16,0 0-99-16,-15 0-42 15,3 0-72-15</inkml:trace>
  <inkml:trace contextRef="#ctx0" brushRef="#br0" timeOffset="-93023.325">8941 2664 404 0,'-14'-16'151'0,"14"16"-118"0,-9-10 40 0,9 10 11 15,-3-3-28-15,3 3-9 16,-3 0-22-16,0-5-6 15,3 2-11-15,0 3 1 0,0 0 2 16,0 0-2-16,0 0 0 16,0 0 3-16,0 11 3 15,0-1-6-15,0 35-3 0,0-5 1 16,3 10 0 0,-3-2-3-16,6 2-1 0,-3-2-3 15,6 7-1-15,-4-7 3 16,4 5 3-16,-3-8 0 15,0-8 0-15,-3-5-3 16,0-8 1-16,0-6-4 16,-3-18 0-16,0 0-10 15,-3-18-5-15,0-1-17 16,-3-7-4-16,3 4 4 16,-3-4 5-16,0 0 14 15,-2-9 8-15,2 9 15 16,-3-11 9-16,0 5 4 15,0-8 2-15,3 8-5 16,0-10-1-16,3 8-6 0,3-1-2 16,0 6-9-16,9 0 0 15,-3 5-1-15,18 3 0 16,-7 0 0-16,22 8 0 16,-6 2-3-16,9 9 2 15,-10-1 1-15,1 6 2 16,-6-1-3-16,-3 9 0 15,-4-3-4-15,-5 13 1 16,-3-5 4-16,-9 10 2 16,0-5-3-16,-15 8 1 15,3-5 0-15,-17 3 2 16,2-6-1-16,-9-3 2 16,6-2 0-16,0-2 1 15,4-4 0-15,2 1 2 16,6-6-3-16,3-2-2 0,3 2 0 15,9-10-1-15,0 2 0 16,15 0 0-16,0 3-5 16,21 6 1-16,-7-1 2 15,10 3 1-15,-6 0 1 16,0 5 0-16,-7-2-3 16,1 2 0-16,-3-3 4 15,-3 4 3-15,-6-1 1 16,-6 3 0-16,0-3-3 15,-9 11 1-15,0-3 0 16,-9 5 1-16,3-2 0 0,-18-3 0 16,3-2-2-16,-21-6 1 15,7 0-2-15,-7-13-1 16,6 3 1-16,3-6-1 16,7 3-9-1,5-13-2-15,3 0-27 0,12-6-13 16,0 4-83-16,27-9-36 15,15-13-42 1</inkml:trace>
  <inkml:trace contextRef="#ctx0" brushRef="#br0" timeOffset="-92769.744">9715 2876 584 0,'-20'16'217'0,"20"-16"-169"0,-9 10-2 16,9-10-12-16,3 0-32 15,-3 0-5-15,6 3-39 16,-1 0-17-16,1-1 30 15,0 4-111-15,0-6-46 0,0 0 7 16</inkml:trace>
  <inkml:trace contextRef="#ctx0" brushRef="#br0" timeOffset="-92621.53">9712 3064 532 0,'-3'5'200'0,"3"-5"-155"0,-6 3 22 0,6-3-1 16,0 0-38-16,0 0-12 15,3 0-33-15,-3 0-12 16,3-5 14-16,0 2-100 0,-3-13-44 0,0 3-54 31</inkml:trace>
  <inkml:trace contextRef="#ctx0" brushRef="#br0" timeOffset="-91733.386">10340 2844 308 0,'-11'-8'115'0,"11"8"-89"0,-3-13 34 0,3 13 9 15,0-5-5-15,0-3 1 16,0 3-14-16,0-3-7 15,0 2-24-15,0 1-1 0,0 2 1 0,0 1-7 16,-3 4 0-16,0 1-5 16,0 10-3-16,0-2-2 15,3 10-3-15,0-2 5 16,0 4 1-16,0-4 4 16,3 5 4-16,0-6-4 15,6 6 0-15,0-5-4 16,8 4 1-16,-2-1-6 15,9 1-1-15,-3-4 0 16,9-3 0-16,-4-3 2 16,1-8 1-16,-3 1 1 15,0-9 0-15,-3 0-2 0,-3-5-2 16,-4 3 1-16,1-6 1 16,-3 1-1-16,-3-6-1 15,0 3 1-15,-3-6-1 16,-3 3 0-16,-3-10 0 15,0 5 0-15,-6-11 2 16,3 6-1-16,-6-6-1 16,0 8 1-16,-6 3-1 15,0 0 0-15,-2 5 0 16,2 3 0-16,3 5 0 16,0-6 0-16,12 9 0 15,0 2-3-15,12 6 2 16,-3 2-1-16,9 1 0 15,-4 2 2-15,10-3 0 0,-3 3-36 16,15 2-13-16,-6-2-61 16,14 8-27-16,-8-3-80 15</inkml:trace>
  <inkml:trace contextRef="#ctx0" brushRef="#br0" timeOffset="-90832.039">11043 3014 452 0,'-6'2'167'0,"6"-2"-129"0,0 0 24 16,0 0 3-16,0 0-29 15,0 0-8-15,3 0-13 0,0 0-2 16,3-2-8-16,-3 2-1 0,0-8 0 16,0 2 0-16,-3-2 0 15,0 0 0 1,-6-2 0-16,0 2 0 0,-9 0 2 15,3 0-3-15,-12 3 0 16,6 2 1-16,-8-2 0 16,-1 2 0-16,0 11 0 15,3-8 2-15,0 11 1 16,7-3-1-16,-1 5-1 16,3-3-3-16,3 6 1 15,3-2-4-15,3-1 0 16,3 0 1-16,9-10 0 0,-3 2 0 15,9-5 0-15,0 0 0 16,3-5 0-16,-3 2 0 16,0-10 0-16,-4 5 0 15,1 3 2-15,-3-6-1 16,0 8 2-16,0 3-2 16,9 3-1-1,-3 2 1-15,12 6-1 0,0-3 0 16,2 5 0-16,-5-8 0 15,3 1 0-15,-6-1 0 16,3-5 0-16,-3 0 0 16,0-5 0-16,-4 2 0 15,-2-5 0-15,0-5 0 16,-3-8 0-16,0 2-5 0,-3-5 1 16,0 3 0-16,-3 3 2 15,0 4 1-15,0 14 3 16,0 0-1-16,0 14 2 15,0-1 0-15,3 5 3 16,0-2-3-16,3 0 0 16,0-3-1-16,0 3-2 15,0-3 1-15,-4-2-1 16,1-3 2-16,0-3 3 16,-3-2 0-16,-3-6 2 15,0 1-6-15,-3-9-1 16,0 3-2-16,-3-24-2 15,0 6-2-15,-2-19 1 16,-1 8 3-16,0-3 1 0,0 8 1 16,0 3 2-16,0 6 3 15,0 1 2-15,3 9-3 16,0 0-3-16,3 0 0 16,3 7-1-16,0 1 2 15,9 5 3-15,0 0 0 16,15 5 0-16,-3 1-3 15,14-1-2-15,-5-2 1 16,3 2-1-16,-6-5-3 16,-1 0 2-16,-2 0-8 15,-3 0-2-15,-6 0-60 16,-3 0-28-16,0-5-154 16</inkml:trace>
  <inkml:trace contextRef="#ctx0" brushRef="#br0" timeOffset="-90368.269">11772 2773 424 0,'-38'2'159'0,"38"-2"-124"0,-30 3 35 16,27-3 6-16,-3 0-22 15,0 0-6-15,0-3-17 16,3 3-7-16,3-5-14 16,0 3 2-16,15-4 2 0,-3 4-5 15,21-6-1-15,-7 5-2 0,10 0-1 16,-9 3-3 0,3 0-2-16,-4 0 1 0,-2 0-1 15,-3-5-5-15,-3 2 1 16,-3 1-9-16,-3-1-2 15,-3 3-23-15,-3 0-10 16,0 0-59-16,-3 5-26 16,-1 3-73-1</inkml:trace>
  <inkml:trace contextRef="#ctx0" brushRef="#br0" timeOffset="-90090.455">11766 3019 408 0,'-38'8'151'0,"38"-8"-118"0,-24 0 47 0,21 0 13 16,0 0-26-16,0 0-8 0,0 0-26 16,0 0-8-16,3 0-15 15,0 0-2-15,15-5-1 0,-3 2 1 0,20 0 0 16,-8 3-2 0,12 0-1-16,-6 0-1 15,3 3 0-15,-7 0-2 16,1 2-2-16,-3-5-2 15,-3 2 1-15,-3-2-6 16,-4 0-3-16,-2 0-32 16,-6-2-12-16,0 2-189 15,-6-21-101 1,-15-11 158-16</inkml:trace>
  <inkml:trace contextRef="#ctx0" brushRef="#br0" timeOffset="-85370.224">12576 2344 532 0,'-6'-29'198'0,"6"29"-154"0,-3-26 16 15,3 20-4-15,0-2-20 16,0 3-3-16,0-5-15 16,0 2-4-16,0 2-8 15,0 4-2-15,0 7 2 0,0 3-1 0,0 37 0 16,0-13-3 0,0 15-2-16,0-12 1 0,3 2-1 15,0-6-7-15,3-4-3 16,0-1-14-16,-3 1-5 15,0-11-31-15,-3 0-12 16,0-3-79-16,0 5-35 16,0 3 5-1</inkml:trace>
  <inkml:trace contextRef="#ctx0" brushRef="#br0" timeOffset="-85189.15">12415 2696 552 0,'-12'-3'206'0,"12"3"-160"0,0 0 2 0,0 0-11 0,12 0-21 16,-3 0-2-16,9 0-10 16,-3 0-3-16,21-5-1 0,-4 3-25 0,22-1-10 15,-12 0-46 1,2 3-19-16,-5 0-112 16,-6 8-53-1,-1 5 138-15</inkml:trace>
  <inkml:trace contextRef="#ctx0" brushRef="#br0" timeOffset="-84795.553">12502 2953 596 0,'-27'5'222'0,"27"-5"-172"0,-15 3-4 0,15-1-11 0,0-2-26 15,0 0-5 1,6-2-5-16,0-1 0 15,12 3 1-15,-3 0 0 0,20 3 2 16,-8-1-1-16,12 6-1 16,-6-2-2-16,-1 1-1 15,-5 1-3-15,-3 0-1 16,-6 0-1-16,-9 0 0 16,-3 3 2-16,-15-3 2 0,3 0 2 15,-18 0 3 1,3 0 9-16,-6 0 3 15,3-1 0-15,1 1 2 0,2-2 1 16,3-1 2-16,3 0-10 16,6-2-4-16,3 0-3 15,12-3-1-15,-3 0 0 16,33 0 0-16,-6 0-11 16,20 0-5-16,-11 0-69 15,9-3-31 1,-10 3-133-16</inkml:trace>
  <inkml:trace contextRef="#ctx0" brushRef="#br0" timeOffset="-83808.966">13377 2683 412 0,'-3'-11'154'0,"3"11"-120"0,-3-8 28 16,3 8 6-16,0 0-25 0,0 0-4 16,0-2-17-1,0 2-6-15,0-6-9 16,0 6 4-16,-3 0 4 0,0 0-3 0,-3 6 1 15,0-1-6-15,-9 21-2 16,3-10-2-16,-9 21-3 16,0-8-8-16,4 6-3 15,2-6-16-15,3-5-6 16,3-3-37-16,0-3-18 16,3-4-85-1,0-14-77-15,-3-14 95 16</inkml:trace>
  <inkml:trace contextRef="#ctx0" brushRef="#br0" timeOffset="-83642.83">13124 2654 536 0,'-9'-6'200'0,"9"6"-155"0,6 0 11 16,-6 0-4-16,15 8-22 16,-3-2-3-16,17 20-15 15,-5-7-8-15,9 12-2 16,-6-4-29-16,2 2-9 0,-2-5-53 0,3 2-22 15,-6-5-112 1</inkml:trace>
  <inkml:trace contextRef="#ctx0" brushRef="#br0" timeOffset="-83086.389">13841 2283 480 0,'-9'-5'178'0,"9"5"-138"0,-6 0 2 15,3 0-10-15,3 0-20 16,0 0-2-16,0 0 5 16,0 0 4-16,-3 0-9 15,0 0 10-15,-6 5 6 0,3-5-3 16,-11 19 1-16,2-3-7 0,-12 21 0 16,3-11-8-16,-6 9-3 15,6-6-1 1,1 13-1-16,5-5-2 15,15 35 1-15,0-12-4 0,30 9 0 16,-7-13-4-16,13-3 1 16,-6-8-20-16,6-8-7 15,-6-6-41-15,11-7-19 16,-5-3-144 0</inkml:trace>
  <inkml:trace contextRef="#ctx0" brushRef="#br0" timeOffset="-81586.983">14061 2487 364 0,'0'-13'134'0,"0"5"-104"0,0-11 40 15,0 19 13-15,0-5-10 0,0-5 0 16,0 4-26-16,0 1-9 16,0 0-22-16,0 2-3 0,0-2-2 15,0 2-2-15,-3 0 2 16,0 1-4-16,3 4-2 16,0 1 0-16,-3 10-1 15,3-2-2 1,0 13-2-16,0-8 3 0,0 13 2 15,0-11 0-15,-3 30 0 16,3-8-6-16,0 28 1 16,0-15 0-16,3 0 2 15,0-11-1-15,3-4 2 16,-3-7-2-16,0-4 2 0,3-1-2 16,0-10-1-16,0-3 1 15,-3-10-1-15,0 0-3 16,0-33 2-16,-3 7-4 15,0-28-1-15,0 12-4 16,-3-4 1-16,0 4 3 16,-6-6 3-16,0-24 2 15,3 27 1-15,0 2 2 16,0 0 3-16,0 8 0 16,1 3 0-16,-1-5-6 15,3 13 1-15,0 8 0 16,3-6 0-16,0 6 0 15,3 5 0-15,0 3 2 16,3 10 1-16,-3 3 1 16,5 18 0-16,1-7 0 0,6 13 0 15,0-6-5-15,6 6 1 16,-3-6 0-16,6 3 0 16,-6-5 0-16,5 3 2 15,-5-9-1-15,3-7-1 16,-3-1-2-16,3-10 1 15,-3 0 3-15,2-8 1 16,-2 3-4-16,6-16-1 16,-3 5-4-16,3-26 1 15,-6 10 1-15,-4-13 2 16,-2 11 3-16,-3 4 2 16,0 9-1-16,-3-3 1 0,-3 9-2 15,0 1 2 1,0 1-2-16,-3 13-1 15,0-5 1-15,0 15 1 0,0-2-3 16,0 21-2-16,0-5 4 16,0 13 3-16,0-8-1 15,3 14-2-15,0-6 0 16,3 26-1-16,0-10 0 16,6 11 0-16,-3-19 0 0,3-3 0 15,-3-5 0 1,0-5 0-16,-3-6 0 15,0-5 0-15,-1-2 0 16,1-3 0-16,-3-3 0 0,0-2 0 16,0-3 0-16,0-6 0 15,0 1-44-15,-3-14-18 16,-6-26-207 0</inkml:trace>
  <inkml:trace contextRef="#ctx0" brushRef="#br0" timeOffset="-77981.123">14877 2733 332 0,'-24'-13'126'0,"24"13"-98"0,-18-11 32 0,12 9 9 16,0 2-15-16,0-8-2 15,3 5-14-15,1 0-4 16,-1-2-19-16,3 3-2 0,5-4 0 16,1 4-3-16,15-1 2 15,-3 0-7-15,24 3-1 16,-12 0-9-16,8 0-2 15,-5 0-16-15,0-5-8 16,-6 5-21-16,-4-3-7 16,-2 3-40-16,-6 0-16 15,0 3-45-15</inkml:trace>
  <inkml:trace contextRef="#ctx0" brushRef="#br0" timeOffset="-77772.509">14981 2588 400 0,'-27'-8'148'0,"27"8"-115"0,-14-6 33 16,11 4 7-16,0 2-17 16,3 0-5-16,0 0-21 15,0 0-6-15,3 8-14 16,2 8 5-16,1-1 2 0,0 1-9 16,9 35-4-16,-3-14-10 0,6 10-1 15,6 9-26 1,-6-24-10-16,-3-6-40 15,5 0-17-15,-2-4-108 16</inkml:trace>
  <inkml:trace contextRef="#ctx0" brushRef="#br0" timeOffset="-77305.426">15321 2582 416 0,'-24'-13'154'0,"24"13"-120"0,-9-16 30 15,9 14 7-15,0-6-26 16,0 2-5-16,3-12-20 16,0 5-7-16,12-1-8 15,11 1-2-15,1 10 3 0,-6 1-1 16,15 12 0-1,-6-4-3-15,5 4 1 0,-5 1-2 16,0 2-1-16,-6 0-2 16,-4 1 1-16,-2-1-1 15,-3 0 0-15,-3 6 2 16,-9 2 2-16,0 0-3 16,-12 13 0-16,3-7 5 15,-21 7 5-15,-14 6 4 16,8-16 4-16,6-3 0 0,0-5 1 15,7-3-5-15,2 0-3 16,3-2-8-16,12-3-3 16,3 2 2-16,21-4 1 15,-4 1 0-15,19-7 1 16,-9 3-15-16,9-6-7 16,-7 3-54-16,13-13-25 15,-3 0-145 1</inkml:trace>
  <inkml:trace contextRef="#ctx0" brushRef="#br0" timeOffset="-76900.557">15794 2439 360 0,'-6'-23'134'0,"6"23"-104"0,0-29 34 16,3 18 8-16,0 3-9 16,-3 0-3-16,3 3-18 15,0-6-6-15,6 9-21 16,9 7 0-16,2 8 1 0,-2-2-4 15,15 18 1-15,-6-11-6 16,9 11-2-16,-10-5 0 16,4 5-1-16,-6-5 0 0,-3 18 2 15,-3-7-1-15,-7 26 2 16,-2-8-4-16,-12 5-2 16,3-13-14-16,-20 2-6 15,5-7-30-15,-21-3-11 16,6-8-81-16,-5-10-36 15,-4-17-14 1</inkml:trace>
  <inkml:trace contextRef="#ctx0" brushRef="#br0" timeOffset="-76421.57">16038 2066 488 0,'-18'-5'184'0,"15"-3"-143"0,0 3 15 0,3 5-2 15,3 0-34-15,0-5-8 16,12 5-8-16,-3 0-4 16,6 5 1-16,-3 0-1 0,5 6 2 15,-2-1-3-15,3-2 0 16,-3 3 3-16,-6-3 3 16,-3 0 2-16,-6 5 1 15,-3-2-2-15,-6 2-1 16,3 0 1-16,-6-5 1 15,0 0 5-15,0 2 5 16,0-4-5-16,3-6-2 16,3 2-5-16,9 1-2 15,-3 0-3-15,12 2-1 16,-3-5-1-16,24 5 0 0,-7 3-31 16,16-5-13-16,12 2-107 15,-10 6-47-15</inkml:trace>
  <inkml:trace contextRef="#ctx0" brushRef="#br0" timeOffset="-73899.217">16690 2648 272 0,'-21'-5'101'0,"21"5"-78"0,-18-2 33 16,18 2 11-16,-6-3-6 15,0 0-2-15,0 3-8 16,0-5-3-16,0 2-26 16,0 1-4-16,3-1-1 0,3 3-7 15,6 0-1-15,0 0-3 16,12 0-1-16,-3 0-10 0,18 0-2 16,-6 0-25-16,8 0-9 15,-5 0-23-15,0 0-8 16,-6 0-38-16,-6 0-18 15,-4 0-6 1</inkml:trace>
  <inkml:trace contextRef="#ctx0" brushRef="#br0" timeOffset="-73719.129">16731 2590 292 0,'-26'-13'110'0,"26"13"-86"0,-12-11 40 0,12 11 11 15,0-2-6-15,0 2-1 16,0 0-14-16,0 0-4 15,-3 0-28-15,0 2-6 0,0 9-2 0,3-3-10 0,0 16-2 16,0-8-24 0,9 21-8-16,0-6-49 15,18 1-19-15,-4-3-103 16</inkml:trace>
  <inkml:trace contextRef="#ctx0" brushRef="#br0" timeOffset="-73417.622">17392 2146 472 0,'-15'-13'178'0,"15"13"-138"0,0-14 13 16,0 14-5-16,0 0-19 0,0 0-2 16,6 3-10-16,-3 0-2 15,3 10-9-15,0-3-2 0,0 33 0 16,0-9-5-16,0 19-1 16,0-11-28-16,0 6-12 15,0-14-45-15,0 3-20 16,0-10-93-1</inkml:trace>
  <inkml:trace contextRef="#ctx0" brushRef="#br0" timeOffset="-73193.729">17113 2611 576 0,'-9'0'217'0,"9"0"-169"15,14-2-13 1,-11 2-17-16,36-5-19 0,-6 2 0 16,26-2-26-1,-14 5-9-15,21-8 18 16,-13 2-51-16,16 4-17 0,-16-1-64 0,-2 3-26 16,-10 0 39-1</inkml:trace>
  <inkml:trace contextRef="#ctx0" brushRef="#br0" timeOffset="-72804.519">17303 2762 564 0,'-74'13'209'0,"74"-13"-163"0,-33 0 7 0,30 0-9 0,3-2-36 16,0-1-8-16,27-5 0 15,-1 0 4 1,16 8-2-16,-6 0-7 0,9 6-2 16,-10-1-10-16,7 11-2 15,-6-3 8-15,-7 11 5 0,-5-3 5 16,-12 5 1-16,-3-2 0 16,-12 3 2-16,0-9-1 15,-12 3-1-15,3-2 1 16,-17-3 1-16,2-3 10 15,-9-2 7-15,6 2 1 16,6-8 3-16,4 3-11 16,23-5-2-16,0 2-4 15,20-2 1-15,-2-1-4 16,27-2 0-16,-9 0-25 16,32 0-13-16,-14 0-97 0,8 0-43 15,-11 0-42 1</inkml:trace>
  <inkml:trace contextRef="#ctx0" brushRef="#br0" timeOffset="-69199.714">17982 2662 580 0,'-15'-6'217'0,"15"6"-169"0,-6 0 4 0,6 0-8 16,0 0-26-16,0 0-4 16,0 0-14-16,0 0-5 15,0 0 3-15,0 0-31 0,3 0-10 16,0 0-121-16,12 0-55 16,-3 0 20-1</inkml:trace>
  <inkml:trace contextRef="#ctx0" brushRef="#br0" timeOffset="-68419.724">18476 2416 348 0,'-12'-16'129'0,"12"16"-100"0,-3-13 44 0,3 13 15 0,0 0-20 16,0-6-4-1,-3 1-24-15,0 2-10 16,0 1-17-16,0 2-6 0,3 16-1 15,0-9 1-15,0 20 1 16,0-3 0-16,0 10 2 16,0-2-3-16,-3 21 1 15,0-8-5-15,3 13-2 16,0-10 0-16,0-3-1 16,0-8 0-16,0-8 0 15,0-5 2-15,3-14 1 16,-3-2-4-16,3-29 1 0,-3 5-2 15,0-24 0 1,0 11 2-16,0-13 0 16,0 8 0-16,0-25 0 0,0 14 0 15,-3-5 2-15,3 8 1 16,0 5 3-16,0 5-1 16,0 11 2-16,0-3-2 15,0 21 0-15,0 1-3 16,3 31-2-16,0-11 5 0,6 11 1 15,-3-2-5 1,12 2 0-16,-3-5-3 16,11 0 0-16,-2-9 2 15,12-1 2-15,-6-4-3 0,2-4-2 16,-5-6 2-16,3-14 0 16,-6 6-4-16,0-26 1 15,-3 5 4-15,-4-16 2 16,1 8 0-16,-3 8-2 15,-3 0 3-15,-3 15 2 16,0 1 0-16,-3 37 2 16,0-11-2-16,0 22 0 15,0-6-3-15,0 10-2 16,0-7-2-16,3 16 1 16,-4-11-19-16,4 10-9 15,0-9-62-15,0-4-26 16,0-8-123-16</inkml:trace>
  <inkml:trace contextRef="#ctx0" brushRef="#br0" timeOffset="-68042.515">19083 1910 584 0,'-15'-39'217'0,"15"39"-169"0,9-19-15 31,-6 14-19-31,15 2-16 16,-3 1-2-16,9 12-6 15,-3-2-4-15,2 16 8 16,-5-11-2-16,0 14 1 0,-3-12 4 0,-3 9 3 16,-3-3 12-16,-9 3 4 15,0-5-3-15,-9 2 0 16,3-8 1-16,-9 6 3 15,0-6 0-15,0-5 1 16,3 0-5-16,6 2-3 16,3-7-3-16,12 8 0 15,0-9-2-15,6 3 0 16,0 1-6-16,3-1 1 16,-3-2-13-16,6 2-5 15,-7-5-72-15,13 0-30 16,-3 0-124-1</inkml:trace>
  <inkml:trace contextRef="#ctx0" brushRef="#br0" timeOffset="-67338.336">19741 2622 348 0,'-27'-11'132'0,"27"11"-103"0,-15-7 49 0,15 7 15 16,-3-3-16-16,0 0-5 15,6 1-35-15,-3 2-14 16,12-6-15-16,-3 4-10 0,15 2-4 16,-6 0-41-16,32 0-17 15,-8 0-97-15,30 0-43 16,-16 0 35 0</inkml:trace>
  <inkml:trace contextRef="#ctx0" brushRef="#br0" timeOffset="-66844.307">20363 2580 512 0,'-42'2'189'0,"42"-2"-147"0,-9-2 15 16,9 2-5-16,3-3-32 16,0 0-9-16,9-7-9 0,-3-3-3 0,15-14 1 31,0 1-5-31,6-11 1 0,-7 5 0 15,1-3-1-15,-3 9 6 0,-6 0 1 16,-3 4 8 0,-3 4 6-16,0-1 1 15,-6 6 1-15,0 0-3 16,-3 2-1-16,0 3-8 16,0 22-2-16,0-4-2 0,3 43-2 15,0-13 3-15,3 10 2 16,0-8 0-16,5 22 0 15,-2-11-3 1,3 8 1-16,-3-6-2 16,0-7-1-16,-3-8 1 0,-3-3-1 15,0-11-3-15,-12 1 0 16,3-12 2-16,-18 1 2 16,7-8 0-16,-13-8 2 15,3 0 2-15,3-5 2 16,3 2-1-16,15-2-1 15,0 0-3-15,33 2-2 16,-6 0 1-16,15 3-1 0,-6 0-7 16,14 0-3-16,-8 0-60 15,20-5-29-15,-8 0-156 16</inkml:trace>
  <inkml:trace contextRef="#ctx0" brushRef="#br0" timeOffset="-61271.958">21467 2360 384 0,'-32'-13'145'0,"20"2"-112"0,-6-7 36 0,12 10 11 0,-3 0-19 15,0-5-3-15,0-1-16 16,3 4-4 0,0 2-21-16,3 3-6 0,6 2-3 15,9 11-4-15,12 0-1 0,6 10-3 16,-3 1-1-16,-4-6 1 16,13 6 2-16,-6-3-3 15,20 2 0-15,-8 1-1 16,9-6-2-16,-10 0 3 15,1 0 0-15,-12 0 1 16,0-5 0-16,-10 0 8 16,-5 6 5-16,-6-4 0 15,-21 9 0-15,0-6-7 16,-20 0-2-16,5 0-2 16,-12 6 1-16,6-3-11 0,-23 8-2 15,11-11-24-15,-8 5-10 16,11-2-50-16,9-3-20 15,6-2-110 1</inkml:trace>
  <inkml:trace contextRef="#ctx0" brushRef="#br0" timeOffset="-59216.747">22637 2387 280 0,'-12'-6'107'0,"9"6"-83"0,-3-10 35 15,6 7 9-15,-3-5-9 16,0-2 0-16,1-4-7 16,-1 1 0-16,0 0-29 15,0 0 5-15,0-1 0 0,0 4-9 16,0 2-1-16,3 0-6 0,0 3-2 15,0 26-2 1,-3 21 2 0,0 11 4-16,-3 0-4 15,6 0 0-15,0 2-4 0,0-4 1 16,0-9-4-16,0 11 0 16,6-8-1-16,-3-3-2 15,0-7 3-15,0-6 0 16,0-5-4-16,0-9-1 15,-3-1-2-15,3-25 0 16,0-21-4-16,0-7 0 16,-1 2-1-16,1-3 3 15,-3-5 2-15,0-8-1 0,0-5 4 16,0 0 0-16,0 5 3 16,0 2 1-16,0 12 3 15,3 4 3-15,0 9 0 16,0-1 2-16,0 9-4 15,0 5-2-15,-3 2-5 16,9 8-2 0,0 6 5-16,3 21 3 0,3 21-3 15,3 8-2-15,6-8 0 16,8 0-1-16,1-6 0 16,0-7 2-16,-3-5-3 15,-1-6 0-15,-2-5-1 16,-3-6 0-16,0-4 2 15,0-12 2-15,-3-2-1 0,-1-10 2 16,-2-17-2-16,0-18-1 16,0-5 1-16,0 8-1 15,-3 10-3-15,-3 6 2 16,-3 10 1-16,-1 19 6 16,-2 29 2-1,-6 29-2-15,6-1-1 16,-3 1-3-16,6 3 1 15,3 5-4-15,0-11 0 16,-3-8-12-16,6 9-5 16,-3-17-23-16,3-7-11 15,3-9-50-15,-1-26-20 16,-2-8-95 0</inkml:trace>
  <inkml:trace contextRef="#ctx0" brushRef="#br0" timeOffset="-58887.815">23343 1728 588 0,'-15'-14'220'0,"12"9"-172"0,3-3-10 16,3 8-19-16,6-5-17 16,9 10-2-16,0-2-4 15,-4 7 0-15,7-4 2 16,6 2 1-16,-3 5 1 0,-3 0-3 0,-6 3 2 15,-9 8 3-15,-9 0 3 16,-6 5 7-16,-3-3 2 16,0-2-1-1,-3-8 2-15,3-3-2 16,9 0 0-16,-3 1-10 0,15-1-1 16,6 3-4-16,12-3 0 15,23 0 0-15,7-5 0 16,-4-3-27-16,-2-5-13 15,0-5-132-15,5-8-59 0,-2 0 32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1:34:45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20062 5763 372 0,'-17'-11'140'0,"11"8"-109"0,0 1 33 0,3-1 9 15,0 3-30-15,0 0-9 0,3 0-10 16,0-3-1-16,-3 3-13 15,0-2 8-15,-3 2 4 0,-9 5-5 16,-9 6 1-16,-6 15-7 16,-2 24 1-16,-7 17-5 15,-6-4-2-15,-8-5-2 16,-1 3 0-16,4 8 0 16,14-11 3-16,6-10-1 15,-3 5 2-15,9-8-4 16,4-6-2-16,2-7-3 15,3-5-1-15,3-6-16 16,0-5-5-16,3-3-37 16,0-11-13-16,3-2-69 15,6-18-31-15,3-14 4 16</inkml:trace>
  <inkml:trace contextRef="#ctx0" brushRef="#br0" timeOffset="328.416">19402 5792 436 0,'-12'-16'165'0,"9"13"-129"0,0-2 28 0,3 2 2 16,0-2-23-16,3-3-7 16,0 3-15-16,3-1-3 15,3 1-11-15,2 5-2 0,7 3 1 0,12 7-1 16,9 17 2-16,2 26-2 15,7 16 2-15,-6-3-4 16,-1-5 0-16,-2 2 1 16,-3-10 0-1,-6-11 2-15,14 17 1 0,-8-15 1 16,6 1 0-16,-7-5-4 0,-5-8-3 16,-6-6-3-1,-3-4 1-15,-3-4-17 16,-9-10-5-16,0-3-68 15,-6-21-30-15,5-15-110 16</inkml:trace>
  <inkml:trace contextRef="#ctx0" brushRef="#br0" timeOffset="630.974">20333 5988 448 0,'-47'-14'167'0,"41"12"-129"0,-3-1 35 0,9 3 8 0,0-3-40 16,3 1-14 0,6-4-13-16,9 1-3 15,8 0-6-15,13 0 1 0,9 2 4 0,-4 0-4 16,-2 3-1-16,-6 0-9 15,-4 0-5-15,-5-2-15 16,-6-1-7-16,-3 0-35 16,-3 1-13-16,-3 2-51 15,-6 13-110 1</inkml:trace>
  <inkml:trace contextRef="#ctx0" brushRef="#br0" timeOffset="794.934">20437 6133 540 0,'-23'3'203'0,"20"-1"-158"0,3-2-12 16,9 0 19-16,-3 0-33 15,20 0-14 1,13-5-9-16,0 0 1 16,-4-1-41-16,1 1-17 0,0 0-88 0,15-6-39 15,-1-5 14 1</inkml:trace>
  <inkml:trace contextRef="#ctx0" brushRef="#br0" timeOffset="1381.173">21134 5710 520 0,'-21'-16'195'0,"15"11"-152"0,0-3 6 0,6 5-9 0,6-2-30 15,3-3-4-15,3 0-5 16,3 3 1-16,6 5-1 16,3 5-5-16,5 3-2 15,1 2 0-15,0 4 2 0,-6-1-1 16,-3 5 1-16,-10 1 3 16,-8 2 0-16,-8 5 3 15,-13 6 3-15,-6 3 7 16,0 2 4-16,-3-6 1 15,0-4-1-15,4-3-2 16,2-6-1-16,0-5-10 16,9-2-1-16,6-6-7 15,6-5 1-15,9 0 0 0,6 0-1 16,15 6 1-16,8 7 3 16,10 5 0-16,3 3 1 15,-4 1 0-15,-5-1 2 16,-3 3-3-16,-7-1-2 15,-5 4-1-15,-6 2 3 16,-9 5 0-16,-9 6 1 16,-9 5 6-16,-12-13 4 15,3-6 6-15,-27 3 2 16,7-5-3-16,-10-3-1 16,9-2-6-16,-2-6-3 15,5-2 0-15,0-6 1 16,-5-2-3-16,5-6 0 0,3-2-1 15,6-3-2-15,6-3-4 16,9 1 0-16,0-1-14 16,4-10-3-16,2-14-62 15,0 1-27-15,-3 10-134 16</inkml:trace>
  <inkml:trace contextRef="#ctx0" brushRef="#br0" timeOffset="9336.022">12552 6630 356 0,'-6'3'134'0,"6"-3"-104"0,-3 0 16 0,3 0 1 15,0 0-15-15,0 0-3 16,0 0-6-16,0 0-3 15,3 0-10-15,0 0 5 0,3-3 2 16,0 1-3-16,6-3 0 16,-3-1-6-16,6-2-3 15,-3 0 0-15,3-5-1 16,-3 3-5-16,2-9 1 16,1 3 0-16,0-5 2 0,-3 2 5 15,-3 1 4-15,0 2 2 16,-3 3 3-16,-3 0-3 15,0 2 2-15,0 3-8 16,-3 5-4-16,0 1 0 16,0 4 0-16,0 1-1 0,0 10-2 15,0-2-2 1,0 7 1-16,0-2 5 16,0 5 2-16,0-2-5 15,0 5 0-15,0-3-3 16,3 16 0-16,0-8 4 0,3 19 3 15,-3-11 4-15,3 5 2 16,0-5-1-16,3 0-1 16,-3-8-1-16,2-2 2 15,-2-6-3-15,0 0-2 16,0-5-5 0,0-3 0-16,0 0 0 0,-3-2 2 15,0-3-3-15,-3-3 0 16,0 1-23-16,-3-6-12 15,0 0-80-15,-3-16-35 16,-6-11-70-16</inkml:trace>
  <inkml:trace contextRef="#ctx0" brushRef="#br0" timeOffset="11934.028">22438 5257 460 0,'-12'-10'170'0,"12"10"-132"0,-30-8 16 16,27 8-1-16,-21-8-35 15,4 0-9-15,-22-16-14 16,-18-16-2-16,-20-7 3 15,-36 2-2-15,-6 5-1 0,-48 6-1 16,0 2 2-16,-41 11 4 0,0 5 1 16,-24 16 1-16,-4 13 2 15,4 29-1 1,-9 14-1-16,15 0 3 16,6 2 2-16,3 21 0 15,29 27 0-15,0 0-1 0,22 16 2 16,32 18-1-16,48-34 0 15,23-22-1-15,13 62 0 16,8 31-2-16,36 14-2 16,51-33-2-16,17-15 1 15,27 5-1-15,42-7 0 16,6-25 2-16,42-18 2 16,3-19 1-16,32-15 1 0,12-17 4 15,6-12 3-15,27-14-6 16,-17-10-1-16,23-11-2 15,-24-14-2-15,15-28 1 16,-27-27-1-16,9 0 0 16,-35 1 0-16,-19-14 0 15,-5-30 2 1,-27 12 3-16,-30-3 2 0,-24-35-3 16,-18 11-3-16,-20-21 0 15,-18-11 1-15,-19 22-1 16,-20-25-1-16,-29 6 3 15,-31 29 2-15,-14 5 0 16,-28-7 2-16,-26 10 2 0,6 18 2 16,-23 19 1-16,34 29 2 15,25 14-12-15,-24 2-5 16,-39-3-46-16,12 19-19 16,-6 37-173-16</inkml:trace>
  <inkml:trace contextRef="#ctx0" brushRef="#br0" timeOffset="13194.456">13281 6951 512 0,'-5'-8'192'0,"5"8"-149"0,-3-8 10 0,3 8-7 15,3 0-22-15,-1 0-1 16,7 0-4-16,0 0-3 16,3 8-8-16,-3-3 4 0,0 6 1 15,0-1-4-15,-6 3-1 16,0 1-2-16,-12 1-1 0,3-1-8 16,-24 2-2-1,4-3-25-15,-16 0-10 16,6-2-72-16,3-3-30 15,7-3-76-15</inkml:trace>
  <inkml:trace contextRef="#ctx0" brushRef="#br0" timeOffset="15477.451">13746 6548 292 0,'-9'0'110'0,"9"0"-86"0,-9 0 18 0,9 0 3 15,-3 0-2-15,0 0 4 16,-6-2 0 0,3 2 1-16,-6-3-26 0,0 0 7 0,0-2 2 15,1 0-8-15,2 0 0 16,0-1-12-16,6-2-4 15,0 0-4-15,12-5 0 16,0 3-4-16,11-4 0 16,-2 1 1-16,9 5 0 0,-6 3 0 15,3 10 0 1,-3 1-3-16,2 9 2 0,-2-1 5 16,-3 4 2-16,-3-5 2 15,-3 6 2-15,0-3-3 16,-6 2-2-16,-3-2-2 15,-3 11 0-15,0-6-2 16,-6 16 2-16,0-8-2 16,-3 11 2-16,0-9-2 15,-3 6 2-15,0-7 7 16,-3-4 5-16,3-2-1 16,-6-3 0-16,4-2-4 15,2-4-1-15,3-1-5 16,3-4-1-16,3-2 1 15,12-3 0-15,0-2-2 0,9-6-2 16,-4 3 1-16,13-5-1 16,-6 2-3-16,15 1 2 15,-6-1 1-15,5 3 0 16,-5 0 2-16,-3 0 3 16,-3 0 2-16,-7 0 1 15,-2 0-2-15,0 0-1 16,0 0-3-16,-9 0-2 15,0 0-10-15,-9-5-4 16,0 2-53-16,-12-7-22 16,0-1-167-1</inkml:trace>
  <inkml:trace contextRef="#ctx0" brushRef="#br0" timeOffset="17100.269">14210 6194 224 0,'0'0'85'0,"0"0"-66"0,3 0 19 0,-3 0 3 15,0 0-17-15,0 0-5 16,0 0-4-16,0 0 3 16,0 0-10-16,0 0 18 0,-3-3 7 15,3 1 5-15,-6-1 2 16,0 0-7-16,-9-2-3 16,4 2-3-16,-10-2-2 0,3 2-10 15,-9-2-2-15,0 0-1 16,-3-6 2-16,7 3-3 15,-10-8-1-15,6 3-6 16,-18-3-1-16,10 3-1 16,-34-3 1-16,16 6 0 15,-13-1 1-15,16 3-5 0,-22 5 1 16,13 1 0-16,-28 4 2 16,19 1-3-1,-10 2 0-15,19 1-1 16,-18 7 0-16,14-2 2 15,-26 4 2-15,17-4-3 0,-2 8-2 16,14-6 2-16,-8 8 2 16,14-5-2-16,-23 21 0 15,17-8 1 1,-14 24 2-16,17-11-1 0,4 11-1 16,8-13 1-1,6 7-1-15,7-10 0 0,5 19 0 16,6-11 0-16,6 24 2 15,3-14 1-15,6 4 1 16,3-9 0-16,12 3 2 16,-3-11-1-16,21 24 0 15,-6-13 1-15,18 13 1 16,-7-13 1-16,10 0 2 16,-9-8-1-16,23 0 0 0,-11-11-1 15,38 4 2-15,-17-9-7 16,11 0-2-16,-17-5 1 15,41-1 1-15,-21-4-4 16,10-1 1-16,-19-4 2 16,18-4 1-16,-17-2 1 15,32-5 2-15,-24-1-1 16,4-7 0-16,-16 2-3 16,21-7-2-16,-20 2 1 15,23-8-1-15,-17 3 0 16,2-11 0-16,-17 6 0 15,8-19 0-15,-17 7 0 16,11-12 0-16,-11 8 0 0,5-6 0 16,-8 6 0-16,-3 2 0 15,-10 5 0-15,-2-4 2 16,-6 4-1-16,-6-23 2 16,-4 10-4-16,-5-23 0 15,-3 12 1-15,-9-4 0 16,0 10 0-16,-12-11 0 15,3 14 2-15,-14-21 1 16,5 12-1-16,-9-12-2 16,6 12-2-16,-6 1-1 15,7 11 2-15,-4-1 0 16,3 8 1-16,-6 0 2 16,6 8 1-16,-3 3 1 15,4 3-5-15,-4 2 1 16,3 3 0-16,0-1 0 0,3 4-16 15,3 2-4-15,3 0-47 16,1 3-22-16,-1-1-149 16</inkml:trace>
  <inkml:trace contextRef="#ctx0" brushRef="#br0" timeOffset="24168.816">17544 7445 280 0,'-3'3'104'0,"3"-3"-81"0,3 0 38 0,-3 0 13 15,0 0-13-15,0 0 0 16,0 0-13-16,0 0-3 16,0-3-25-16,0 1 2 0,0-4-1 15,0 4-5-15,-3-6-1 16,0 3-5-16,-3-3-1 16,0 0-5-16,-6-6-1 15,0 4 1-15,-11-6 2 0,2 3-1 16,-21-6 2-16,6 3-2 15,-11 0 0-15,8 3-3 16,-6 3-2-16,4 2 1 16,-13 2-1-16,10 1 0 15,-25 10 2-15,13-2-1 16,-7 8-1-16,12-1 1 16,-2 9 1-16,8-6-3 15,-8 11 0-15,8-6 1 16,-12 4 0-16,10-4-3 15,-10 3 2-15,13-2 1 16,-4 5 0-16,9-6 0 16,3 14 0-16,7-6 0 0,-1 19 2 15,6-8 1-15,3 11 1 16,3-8 0-16,4 5 0 16,2-11 2-16,0 3 1 15,3-5-3-15,3 10-1 16,0-7 1-16,6 12 2 15,0-7-1-15,6 7 2 16,0-7-4-16,9 0 0 16,0-3 1-16,14-3 2 15,-2-5-3-15,15 0-2 16,-6-5 2-16,5 0 0 16,-8-3-1-16,9 0 1 15,-10-5-2-15,16 0-1 16,-9-3 1-16,23-2 1 15,-11 0-1-15,8-3-1 0,-11-1 1 16,3-1 1-16,-13-4-1 16,7-2-1-16,-9 0 1 15,11-2 1-15,-8-1-1 16,15-2-1-16,-10 0 1 16,7-1-1-16,-10 1 0 15,1-3 0-15,-6 0 0 16,0-3 0-16,-7 4-3 15,4-4 2-15,-6 3 1 16,3-5 2-16,-4 2-1 0,7-5-1 16,-6 3 1-16,6-13-1 15,-6 4 0-15,5-9 2 16,-5 4-3-16,0-5 0 16,-6 3 1-16,0 3 0 15,-4 2 0 1,-2 3 0-16,0 2 0 0,-3-2 0 15,-3 3-3-15,0-1 2 16,-3 3 1-16,-3-5 2 16,0 5-1-16,-3-10-1 15,0 5 1-15,-6-14-1 16,3 9 0-16,-6-9 0 16,3 6-5-16,-6-5-1 15,3 5 0-15,-6-3 4 0,3 8 1 16,-5 0 1-16,2 6-3 15,-6-3 2-15,3 5 1 16,-3-3 2-16,3 3-3 16,-3 1 0-16,4 1 1 15,-1-1 0-15,3 1 0 16,0-2 2-16,3 3-3 16,0-3 0-16,0 3 1 15,0-3 2-15,0 3-1 16,0-3 2-16,1 3-2 15,-1 0 2-15,3 2-2 16,0 3-1-16,0 0 1 16,0 3 1-16,0 0-1 0,0 2-1 15,3 0-6-15,0 3-4 16,0 0-14-16,0 0-7 16,3 0-46-16,0 11-18 15,0-3-139 1</inkml:trace>
  <inkml:trace contextRef="#ctx0" brushRef="#br0" timeOffset="28192.524">16547 7662 356 0,'-9'-10'134'0,"9"10"-104"0,-9-11 36 16,9 11 10-16,-3-5-10 15,0 2-2-15,-6-5-20 16,3 3-10-16,-3-3-19 16,3 0-1-16,3 0 0 0,0 3-5 15,9 0-1-15,0-1-4 16,9 4-1-16,-3 2-3 15,6 5-1-15,-3-2 1 16,6 7 2-16,-3 1 1 0,5 10 1 16,-5-5-2-16,3 10-2 15,-6-5 1-15,-3 14-1 16,-3-9-3-16,-12 6 2 16,0-6-4-16,-9 6-1 15,3-5 0 1,-9 2 2-16,3-5 2 0,-6-1 3 15,4-1 9-15,-4-7 3 16,3-1 2-16,3-1 1 16,0-2-4-16,9-4-2 15,0-1-6-15,12-1-1 16,-3 0-1-16,9-5-2 16,-3 0-8-16,6-2-3 0,0-1-25 15,9-2-11-15,-4-1-62 16,13 1-25-16,-6 3-84 15</inkml:trace>
  <inkml:trace contextRef="#ctx0" brushRef="#br0" timeOffset="28365.179">16996 7977 420 0,'15'-2'156'0,"-15"2"-121"0,6 5 50 0,-6-5 12 16,3 2-25 0,-3-2-9-16,3 3-28 15,0 0-9-15,0 2-16 16,-3 0-4-16,-3 6-2 0,0 0-7 15,-6 4 0-15,0-1-21 16,-9 4-9-16,4-5-49 16,-10-2-22-16,3-3-133 15</inkml:trace>
  <inkml:trace contextRef="#ctx0" brushRef="#br0" timeOffset="28930.06">17258 7877 472 0,'-6'10'178'0,"6"-10"-138"0,0 6 17 0,0-6 0 16,3 0-33-16,-3 0-8 15,9-8-10-15,0 0-5 0,6-19 0 16,-3 6-1-16,0-13 0 0,0 5 2 16,-3-3 1-16,0 3 7 15,-6 5 4-15,0 3-1 16,-3 2 2-16,0 3-4 16,0 3 1-16,0 2-3 15,-3 4 0-15,3-1-3 16,-3 5 1-16,0 0-4 15,6 22 0-15,0-6-1 16,6 32 1-16,-3-8-4 0,5 8 0 16,-2-11 1-16,3 1 0 15,-3-6 0-15,0 0 2 16,-3-5-6-16,-3 2 1 16,0-4-8-16,-6-1-1 15,0-5-2 1,-9-1 1-16,3-1 11 0,-9-4 6 15,4-2 12-15,-4-3 7 16,3 1-6-16,6-4-2 16,0 1-4-16,15-6-2 15,0 1-5-15,15-1-3 16,-3 0 0-16,8-2-1 16,-5 3-25-16,6-4-10 0,-3 1-121 15,12 0-52-15,-7 2-11 16</inkml:trace>
  <inkml:trace contextRef="#ctx0" brushRef="#br0" timeOffset="45607.48">18095 6935 332 0,'-6'0'123'0,"6"0"-95"0,-9-3 20 16,9 3 3-16,-3 0-19 0,0 0-6 15,0-3-7 1,0 3 0-16,0-2-10 16,0-1 3-16,0 1 4 0,0-1 1 0,-3 0 1 15,0 1 0 1,0-6-2-16,0 2 3 0,-3-4 0 15,3-1-6-15,-5-2 0 16,5 2-6-16,-6-5-2 16,3 3-5-16,-3-3 0 15,0 0 0-15,-3 1 0 16,0 1 0-16,-6-1 0 16,3 1 4-16,-8-4 5 15,2 5-5-15,-12-3 0 16,-12-5-2-16,16 10 1 15,2 3-2-15,-6-5-1 16,-14-6 1-16,5 11-1 16,9 3 0-16,-26-6 0 15,11 3 0-15,-8-10 2 0,-16-6-1 16,4 0-1-16,-4 1 1 16,-5-1-1-16,-3-3 0 15,5 3 0-15,7 1 0 16,-4-1 2-16,-11 0-1 15,15 5 2-15,14 6-2 16,-11-5-1-16,-22-6 3 16,1 3 0-16,-6 2-1 15,23 9 1-15,13 2-2 16,-10-6 2-16,-17-1-2 16,-3 1 2-16,-4 1-4 15,19 5 0-15,17 3-1 16,-5-8 0-16,11 2 2 0,-14-7 2 15,-27-12-1 1,-1-1-1-16,7-1 1 16,26 8-1-16,13 6 0 0,-10-11 0 15,-20-8 0-15,-9 2 0 16,2 3 0-16,25 16 2 16,8 3-1-16,-6-5 2 15,-20-3-2-15,-9 2-1 16,-7 1 1-16,25 7-1 15,11 3 0-15,-8-3 0 16,-33-4 0-16,-3 1 0 16,2-4 2-16,31 7 3 0,11 3-2 15,-14-2-2-15,-33-4 0 16,-4 7 1-16,13 1-6 16,6 6-1-16,9 3-1 15,-10 5 2-15,-8 0 2 16,6 2 1-16,-12 1 1 15,11 2 2-15,1 0-1 16,-6 3 2-16,3-3-2 16,11 9-1-16,10 1 1 15,32 4-1-15,6-6 0 16,-23 24 0-16,-42 29 2 16,11-16 3-16,16-10-2 15,35-16-2-15,9-6 2 16,-8 17 0-16,8-9-4 0,-6 27-1 15,-17 31-2-15,23-39 3 16,6-10 0-16,-9 7 3 16,7-8-1-16,-4 32 2 15,-9 43-2-15,24-56 2 16,3-11 0-16,6 5 1 16,3-10-5-16,12 29 1 15,18 48 2-15,3-24 3 16,0-16-4-16,2-16-1 15,-2-10 0-15,3-3 2 16,6 0-1-16,11 7-1 16,10 1 1-16,5-2 1 15,-5-7-1-15,-7-9-1 16,-5-6-2-16,3-5 1 0,8-6 1 16,13 1 2-16,2-4-1 15,-6-1-1-15,-8 1 1 16,-6 4-1-16,-1-1-3 15,10 6 2-15,11 2 1 16,3 3 0-16,-5-2 0 16,-10-1 0-16,-5-5 0 15,2 0 2-15,7-5-1 16,11 0-1-16,1-3 1 16,-7-2-1-16,-8-1 0 15,-4 1 0-15,4-1 0 0,8 6 0 16,10 3 0-16,-7 7 0 15,-6 6-3-15,-8 2 2 16,2 3 1 0,7 0 2-16,8-5-3 0,1-6 0 15,-4-5 1-15,-11-2 0 16,-10-1-3-16,4 0 2 16,5 4 3-16,13 4 3 15,2 8-4-15,-2 3-3 16,-10 0 1-16,-2 0 2 0,8-2-2 15,15-9-2 1,4-5 2-16,-10-5 0 16,-12-3 1-16,7-2 0 15,11-4 0-15,12 1 0 16,-8 0 0-16,-13-3 0 0,3 1-3 16,19-1 2-16,2 0 1 15,-6 0 2-15,-14 1-1 16,2 1 2-16,15 1-4 15,6 3 0 1,-11-1 1-16,-10 1 2 0,3-1-3 16,15-2 0-16,4-2 1 15,-13-4 2-15,-12-2-3 16,4-3-2-16,11-5-1 16,3-2 3-16,-6-4 0 15,-17-2 3-15,-7 1-1 16,4-1-1-16,8-6-2 0,3 1 1 15,-5-3-1-15,-10 0 0 16,-8-2 0-16,-4-1 0 16,7 1 2-16,11 2 2 15,4 0-3-15,-10 0 0 16,-5 0 1-16,-10 3 2 16,-5 0-3-16,0-3 0 15,5-3-6-15,1-7 0 16,-1-14 7-16,-5-13 7 15,-3-7-1-15,-7 7-1 16,-5 5 0-16,-6 6-1 16,-3-3-2-16,-4-8 1 15,1-19-4-15,-9-7 0 16,-3 2 3-16,-3 40 1 16,-3 5-4-16,-3-28 1 0,0-65-2 15,-3 17 0-15,-3 13 2 16,-3 12 2-16,-6-9 1 15,-11-14 1-15,-7 13-5 16,-6 11 1-16,-6 14 0 16,1 4 0-16,-1 1 0 15,21 18 0-15,3 10 0 16,-5-18 0-16,-22-26 0 16,0 13 0-16,-2 13 0 15,-4 8 0-15,-2 5 0 16,5 3 0-16,3 0-9 15,10 3-2-15,2 2-16 0,3 6-8 16,-2 4-36 0,14 17-17-16,3 0-135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1:43:25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12094 9607 4 0,'0'0'0'0</inkml:trace>
  <inkml:trace contextRef="#ctx0" brushRef="#br0" timeOffset="84593.441">1538 12430 408 0,'0'-10'154'0,"0"10"-120"0,0-8 23 0,0 8 5 0,0-3-13 16,0 3 1-16,0 0-11 16,0 0-1-16,0 0-22 15,0 0 2-15,0 0 2 16,0 0-5-16,0 0 2 0,0 0-10 15,0 3-4-15,0-1-2 16,-3 6 1-16,3 0-1 16,-6 11 2-16,3-3-4 15,3 26 0-15,0-8 1 16,0 11 2-16,0-8-3 16,3 6 0-16,3-9 1 0,-3 8 0 15,3-5 2-15,6 3 1 16,-3-8 1-16,0-6 0 15,3-2-2-15,9-13-2 16,-9-3-2-16,14-14 1 16,-2 4 1-16,9-12 2 15,-6 4-3-15,3-6 0 16,-10 3-1-16,1-11 0 16,-3 3 0-16,-3-14 0 15,-3 4 2-15,3-9 0 16,-6 8-3-16,-3-2 2 15,0 5-1-15,3 0 0 16,-6 5 2-16,0 3 0 16,0 2 0-16,-3 6 2 0,0 0-1 15,0 2-1-15,0 3 1 16,-3 3 1-16,3 2-1 16,-3 3-1-16,3 0-2 15,0 8 1-15,0-3 1 16,3 17 0-16,-3-4 2 15,3 19 1-15,-1-5-1 16,7 5 1-16,-6-5-2 16,6-1-1-16,-3-4 1 15,6-3 1-15,-9-6 3 16,3 3 2-16,0-7-3 16,0-1-3-16,3-3 0 15,-9-2-1-15,3 0 0 0,0-2 0 16,0-1-5-1,-3-5 1-15,0 0-71 16,0 0-29-16,0 0-155 16</inkml:trace>
  <inkml:trace contextRef="#ctx0" brushRef="#br0" timeOffset="85782.778">2265 12838 320 0,'-15'5'121'0,"15"-5"-95"0,-12 0 29 0,12 0 5 15,-3 0-15-15,0 0-1 16,-3-3-12-16,3 3-5 15,-6-5-15-15,0 0 3 0,0-6 3 16,6 3 1-16,-6-8 1 16,3 3-5-16,3-11 1 15,0 8-5-15,6-7-1 16,-3 1-6-16,9-4-1 0,0 5 1 16,6-3 2-16,0 5 1 15,9 1 3 1,-3 2 1-16,8 5 1 15,-8 3-4-15,6 8-3 0,-6 0 0 16,3 8 1-16,-6-2-1 16,2 10 0-16,-2-3-1 15,3 13 2-15,-3-5 1 16,6 6 1-16,-3-6-4 16,8 3-3-16,-2-3 0 15,9 0-1-15,-6-2 0 16,8-6 0-16,-8-2 2 15,3-6 1-15,-6-3 1 0,-1-4 0 16,-2-1-2-16,-3-5 1 16,0 0-7-16,-12-8 1 15,3 1-26-15,-6-7-10 16,0 4-57-16,-6-6-26 16,0 6-106-1</inkml:trace>
  <inkml:trace contextRef="#ctx0" brushRef="#br0" timeOffset="86458.22">3036 12467 488 0,'-12'-5'181'0,"12"5"-141"0,0-3 11 15,0 3-5-15,6-2-30 16,-3-1-8-16,9 0-6 16,-4 1-2-16,13-1 0 15,-6 0 6-15,6 6 6 0,-3 0 3 16,3 13 0-16,-3-3 4 15,2 32 2-15,-2-8-9 16,6 8-2-16,-6-11-6 16,3 3-1-16,-3-8-3 0,3-2-1 15,-4-6 1-15,4-3 2 16,-3-4 1-16,3-6 3 16,-3-3-3-16,3-10 0 15,-4-1-1-15,1-23-2 16,-3 8 1-16,-3-24 1 15,-3 11-6-15,-6-6 1 16,0 6-8-16,-6-1-1 16,0 9 7-16,-3-1 4 15,0 6 2-15,0 3-1 16,0 2 1-16,0 2-1 16,0 4 0-16,0 2 0 0,0 0 0 15,0 3 0-15,3 2 2 16,0 0 1-1,1 3-1-15,2 0 1 16,0 0 0-16,8 3 1 0,-2 0 0 16,15-1 0-16,-3 1-5 15,15-3 1-15,-6 0 2 16,5 0 3-16,-5 0 0 16,-3-3 2-16,0 1-4 15,-9 2-2-15,0 0-7 16,-4 0-1-16,-2 0-46 15,-9 0-17-15,0 0-182 16</inkml:trace>
  <inkml:trace contextRef="#ctx0" brushRef="#br0" timeOffset="87329.049">4738 12335 272 0,'3'-11'101'0,"-3"11"-78"0,3-2 42 0,-3 2 15 15,3 0-16-15,-3 0-2 16,0-3-18-16,0 0-5 16,0 1-22-16,0-1 1 0,-3-5 2 15,0 5-7-15,-6 1-2 0,0-1-2 16,-11 3 1-1,2 0-3-15,-15 3 1 16,3-1-5-16,-11 6 0 0,8-2 1 16,-6-1 2-16,9 0 1 15,-5 3 1-15,5 0-7 16,-9 5 0-16,9-2-1 16,-11 7 2-16,5-4-3 15,-3 15 0-15,7-5 1 16,5 23 2-16,6-10 1 15,21 8 1-15,0-8 2 16,24 3 1-16,-3-6 1 16,20-2 0-16,-5-5 0 15,38-4 0-15,-14-4-9 0,8-8-1 16,-14-4-7-16,8-4 1 16,-11 0-16-16,6-3-4 15,-13 0-26-15,-8-3-8 16,-6 0-35-16,-15-4-16 15,0 1-68 1</inkml:trace>
  <inkml:trace contextRef="#ctx0" brushRef="#br0" timeOffset="87540.204">4271 12610 416 0,'-30'0'154'0,"30"0"-120"0,-18-8 26 15,18 8 4-15,0-10-22 16,0 2-6-16,12-11-15 16,0 3-3-16,27-2-11 15,-6 2-4-15,41 3 0 0,-14 2-26 16,11 3-12-16,-11 0-88 16,29 8-37-16,-21 0-26 15</inkml:trace>
  <inkml:trace contextRef="#ctx0" brushRef="#br0" timeOffset="88576.2">5346 12719 292 0,'-9'-3'110'0,"9"3"-86"0,-9-3 24 15,9 3 7-15,-3-2-16 16,0-1-2-16,-3-2-11 16,3 2-2-16,-3 0-13 15,0 1 4-15,-3 7 3 0,3 0-8 0,0 9-1 16,0-4-3-16,6 6-1 16,0-3-1-16,12 6 0 15,-3-6 9-15,30 0 3 16,-7-2-7-16,16-3-3 15,-6-3-2 1,-4-2 0-16,-5-1-2 0,0-4-2 16,-6 2 1-16,-6-6 1 15,-4 4 1-15,-5-9 3 16,-3 3-1-16,-6-18 2 16,0 2-9-16,-12-21 0 15,0 8 0-15,-17-11 1 16,2 11 1-16,-9-5 0 0,6 8 0 15,0-14 2-15,7 11-3 16,8-19 0-16,3 11-1 16,21-10-2-16,-3 12 0 15,20 1 3-15,-5 8-2 16,15 5-1-16,-6 5 3 16,29 5 0-16,-11 6-2 15,11 13 0-15,-11 0-1 16,-1 21 3-16,-8-2 4 15,-3 18 6-15,-9-8 6 16,-7 8 5-16,-2-5-6 16,-9 7-1-16,0-4-5 15,-9 20-3-15,0-10-5 16,-3 11 0-16,0-11 0 0,3-3 0 16,0-7 2-16,6-4 1 15,-3-4 3-15,12-3 3 16,-3-3-2-16,23-3-2 15,-5-2-2-15,24-5-3 16,-16-3-2-16,4-6 1 16,-6 1 1-16,-7-8 2 15,-5-1 5-15,-3-4 6 16,-3-1 4-16,-6-7 2 16,-3 2-10-16,-10-13-5 15,1 5-19-15,-11-8-7 16,2 6-62-16,-15-6-27 15,3 5-122 1</inkml:trace>
  <inkml:trace contextRef="#ctx0" brushRef="#br0" timeOffset="91743.097">2000 13737 496 0,'-3'0'187'0,"3"0"-146"0,0 0 20 0,0 0-3 15,0 3-24-15,0-1-5 16,-3 1-8-1,0 0-4-15,3-1-9 0,-6 1-3 0,-6 5 1 16,3 0-3-16,-15 26 0 16,6-7 1-16,-14 31 0 15,2-13-5-15,-12 18-1 16,6-12 3-16,4 33 1 0,5-12-3 16,3-3 1-16,3-14-2 15,3-5 0-15,3-7 2 16,7-6 2-16,-4-8-12 15,3-5-3-15,3-3-25 16,3-8-8-16,-6-2-55 16,6-17-25-16,-3 1-84 15</inkml:trace>
  <inkml:trace contextRef="#ctx0" brushRef="#br0" timeOffset="92058.139">1464 13862 444 0,'-21'-14'167'0,"21"14"-129"0,-9-13 17 15,9 13 1-15,0-3-19 0,0 1-3 16,0-1-9-16,0 0-4 16,9 1-11-16,-6-1 5 0,15 16 4 15,-9-2-4-15,24 34 2 16,-16-8-6-16,28 13-1 0,-6-10-6 15,20 16-1 1,-14-14-1-16,6 19-2 16,-10-14 1-16,-2 4 1 15,-6-9-3-15,-7-2-2 16,-2-6-14-16,-3-5-6 16,-6-5-37-16,0-3-14 0,0-5-62 15,-9-16-29-15,3 0-18 16</inkml:trace>
  <inkml:trace contextRef="#ctx0" brushRef="#br0" timeOffset="92418.487">2175 13745 492 0,'-9'0'184'0,"9"0"-143"0,-3 0-3 0,3 0-10 16,0 3-9-16,0-3 1 15,0 2 2-15,-6 1 1 16,1 2-12-16,2 1 4 0,-3 7 3 16,-6 0-2-16,3 24 1 15,0-5-7-15,-3 15-2 16,6-7-2-16,3 5-1 15,3-8-6-15,9 11 1 16,-3-8 0-16,18 23 0 16,-6-13-3-16,17 3 0 15,-5-10-16-15,3-4-5 16,-6-7-17-16,5-8-6 0,-8-6-44 16,0-10-16-16,-3 0-96 15</inkml:trace>
  <inkml:trace contextRef="#ctx0" brushRef="#br0" timeOffset="92824.153">2497 14089 408 0,'-9'-8'151'0,"9"8"-118"0,-6-16 25 16,6 16 1-16,0-2-24 15,0-1-7-15,0 0-4 16,0 1-1-16,0 4-12 15,0-2 7-15,0 14 2 0,0-4 1 16,6 11-1-16,-3-2-6 16,6 13-1-16,-3-9-8 15,6 9-1-15,-3-5-2 0,11-6 1 16,-8-3-2-16,9-18-1 16,-3 0-2-16,3-13-1 15,-3 2-5-15,-6-7 0 16,0 2 8-16,-4-13 5 15,-8 5-7-15,3-8-3 16,0 9 14-16,0 4 7 16,0 3-1-16,6 16 0 15,0 0-7-15,6 13-3 16,0-2 0-16,6 5-1 16,0-3-16-16,-3 6-4 15,-1-6-41-15,1 5-15 0,-3-4-86 16,3 4-39-1,-3-5 9 1</inkml:trace>
  <inkml:trace contextRef="#ctx0" brushRef="#br0" timeOffset="93094.038">2890 13753 428 0,'-6'-3'162'0,"6"3"-126"0,0-8 7 15,0 8-3-15,6-2-11 16,-3-1 1-16,6 1 2 16,0-1 5-16,5 6-20 15,1-1 10-15,18 11 6 0,-12-2-6 0,18 29-3 16,-7-6-14-16,7 19-4 16,-9-8-4-16,-6 8 1 15,-6-11-9-15,-13 27-1 16,1-11-18-16,-23 16-7 15,2-15-49-15,-15-1-23 16,0-11-124 0</inkml:trace>
  <inkml:trace contextRef="#ctx0" brushRef="#br0" timeOffset="93621.779">3539 13944 480 0,'-42'18'178'0,"42"-18"-138"0,-18 11 15 0,18-9-4 0,0 1-27 16,0 0-8 0,6-3-4-16,0 0 2 15,30-3-8-15,-6 0-1 0,17-2-1 16,-8 2-5-16,3-5 1 0,-7 0-11 15,4 1-3 1,-6-1-31-16,-4 0-10 16,-2 2-40-16,-6 4-15 0,-6-1-72 15</inkml:trace>
  <inkml:trace contextRef="#ctx0" brushRef="#br0" timeOffset="93815.781">3565 14158 428 0,'-53'10'162'0,"53"-10"-126"0,-12 3 27 16,12-3 6-16,0 0-30 0,0 0-9 15,15-3-7-15,-3 1-1 16,32-4-12-16,-8 1-6 0,15-3 0 16,-10-2-25-16,28-1-11 15,-16 3-85-15,28-10-36 16,-22 2-44-1</inkml:trace>
  <inkml:trace contextRef="#ctx0" brushRef="#br0" timeOffset="94295.317">4780 13690 416 0,'-6'0'156'0,"6"0"-121"0,0-3 30 15,0 3 6-15,0 3-19 16,0-3-3-16,-3 2-19 0,3 1-9 16,-3 2-12-16,0-2-2 0,-3 7 3 15,0 1-2-15,-9 29 1 16,3-6-5-16,-11 30-3 15,2-14-3-15,-9 8 1 16,3-10-4-16,-6 20 1 16,10-9-3-16,-4 4 0 15,6-10-5-15,0-5-3 16,6-9-18-16,0-7-8 16,3-5-41-16,1-12-17 15,2-1-102 1</inkml:trace>
  <inkml:trace contextRef="#ctx0" brushRef="#br0" timeOffset="94582.134">4342 13793 432 0,'-9'-11'162'0,"9"11"-126"0,-3-2 18 15,3 2 2-15,0 0-17 16,0 0 0-16,0 0-9 15,0 0-2-15,0 0-15 16,0 0 3-16,3 0 2 0,0 0-4 16,9 7 2-16,-3 1-5 15,33 37-1-15,-9-8-4 16,20 14 1-16,-8-9-6 16,6 3-1-16,-10-8-16 0,19 0-4 15,-16-8-34-15,10 0-13 16,-9-5-91-16,-1 0-39 15,-8-6 14 1</inkml:trace>
  <inkml:trace contextRef="#ctx0" brushRef="#br0" timeOffset="94940.509">5238 13642 444 0,'-6'-5'167'0,"6"5"-129"0,-3-6 6 16,3 6-4-16,0 0-6 15,0 0 1-15,-3 0-3 16,-2 3 0-16,-1 2-18 15,3 1-1-15,-9 7 0 0,3-3-3 16,-12 14 2-16,6-8-5 16,-12 37-2-16,6-11-2 15,10 19-3-15,2-11 1 16,20 3-1-16,-2-8-14 16,15 11-3-16,-3-11-24 0,21 10-9 15,-10-12-62-15,28-9-28 16,-12-5-54-1</inkml:trace>
  <inkml:trace contextRef="#ctx0" brushRef="#br0" timeOffset="95496.661">5244 13896 468 0,'0'-8'176'0,"0"8"-137"0,9-8 4 16,-9 8-5-16,6 0-15 15,0 0-1-15,9 3-6 16,-3-1-2-16,6 6-8 15,-3 0 5-15,9 13 4 0,-4-2 2 16,4 13 1-16,-3-6-5 16,9 3 0-16,-9-5-8 15,5 2-1-15,-5-2-4 16,6-3-3-16,-6-2 2 0,6-8 0 16,-6-1 1-16,2-7 2 15,-5-1-3-15,0-4 0 16,-3-1 1-16,-6-7 2 15,0 2 1 1,-6-16 1-16,0 5-5 16,-6-10 1-16,0 5 2 0,-6-5 1 15,0 5-1-15,-3 1-2 16,3 4 3-16,0 3 0 16,0 3-4-16,3 2-1 15,0 1-2-15,6 10 3 16,0 0 0-16,12 10 3 15,-3 1-14-15,15 5-5 16,-3-3-44-16,20-2-18 16,-5-3-137-16,9-11-80 15,-9 0 134-15</inkml:trace>
  <inkml:trace contextRef="#ctx0" brushRef="#br0" timeOffset="95901.61">5858 13655 496 0,'-9'-5'184'0,"9"5"-143"0,0-3 19 0,0 3-2 15,3 0-24-15,0 0-5 16,5-2-8-16,-2-1-4 16,18 3-9-16,-3 0-3 0,12 8 1 15,-6-3-1-15,2 8 0 16,-2-2-1-16,3 13 2 15,-6-6 1-15,-3 33 1 16,-4-9-2-16,-8 16 1 16,-3-10-4-16,-12 10-2 15,3-13-16-15,-29 40-5 0,8-14-61 16,-39 3-26-16,13-16-139 16</inkml:trace>
  <inkml:trace contextRef="#ctx0" brushRef="#br0" timeOffset="-167743.835">8796 4945 272 0,'-6'-11'101'0,"6"11"-78"0,0-10 26 16,0 10 9-16,0-5-20 0,0-1-4 16,0-2-7-16,0 3 0 15,0-3-15 1,0 3 9-16,-6-3 2 0,3 3 2 0,-9-3 2 16,0 2-6-16,-12 1-3 15,6 2-8-15,-15 1-2 16,7 2-2-16,-10 0-1 15,9 0-6-15,-12 5 1 16,10 0 0-16,-13 6 2 16,9-3 1-16,-20 16 3 15,11-6 1-15,-18 33 1 16,13-14 0-16,-4 13 0 16,10-8-4-16,-7 32-1 15,9-16-1-15,-2 30 1 16,8-19 0-16,-3 34 1 15,9-24 0-15,4 32 2 16,2-23-1-16,6 52 0 0,3-34-1 16,15 15 0-16,-3-25-2 15,18 41 1-15,-3-34-2 16,20 3 2-16,-8-21-4 16,45-8-2-16,-16-14 2 15,19-13 2-15,-19-10 0 16,48-13-1-16,-23-6 1 15,11-29-1-15,-18 2-3 16,42-49 2-16,-29 10 1 16,20-66 0-16,-27 29-5 15,4-66-1-15,-22 36-6 16,-5-49-3-16,-16 42 0 0,-11-45 1 16,-6 37 8-1,-18-5 3-15,0 28 9 16,-33-15 4-16,6 24-5 0,-38 10-3 15,11 19-10-15,-20 8-5 16,11 13-18-16,-32 5-7 16,20 9-46-16,-2 17-21 15,14 4-77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1:49:32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10373 1254 336 0,'0'-8'126'0,"0"8"-98"0,-3-5 28 16,3 5 4-16,-3-3-12 0,0 3-1 16,0-5-12-1,0-3-2-15,-3 3-18 0,0-3 2 0,-2-3 3 16,2 3-9-16,-3 3-1 15,0 2-6-15,-3 3-3 16,0 0 2-16,-3 8 2 16,3-2 2-16,-6 1 1 15,3 1 0-15,-5 6 2 16,5-1-1-16,-9 16 0 16,6-8-3-16,-6 32-1 15,9-8-1-15,6 8 2 16,0-8-1-16,12 13 0 15,0-13-1-15,9 29 0 16,-3-10 0-16,9 7 0 0,0-15-2 16,6-1-2-1,-3-15 3-15,17 0 0 16,-5-9-1-16,21-4 1 0,-13-9-2 16,7-4 2-16,-6-1-2 15,-4-18 2-15,-5 5-2 16,0-32 2-16,-4 11-4 15,1-30-2-15,-6 12 2 16,-3-9 0-16,-3 11-2 16,-6-24 2-16,-3 6-1 15,-6-14 0-15,-3 13 2 16,-6 1 2-16,3 10-1 16,-6 0 2-16,0 10-4 15,-6-2 0-15,0 11-1 0,-12-6 0 16,3 11 2-16,-11-3 0 15,5 3 2-15,-9 8 1 16,7 2-4-16,-1 3 1 16,6 0 0-16,3 3 0 15,3 0-3-15,3 2 2 16,4-2-8-16,2-1-2 16,3 4-34-16,6-4-13 15,0 6-102-15,21-5-44 16,14 5 18-1</inkml:trace>
  <inkml:trace contextRef="#ctx0" brushRef="#br0" timeOffset="257.098">11433 1916 536 0,'-12'21'200'0,"12"-21"-155"0,-6 21 13 16,6-16-5-16,-3 8-25 15,0 1-5-15,-3-1-12 16,0 0-5-16,-9 6-3 16,3-3-3-16,-14 2 1 0,2-5-21 15,-9 6-7-15,6-1-87 16,-14-4-40-16,-10-20-67 15</inkml:trace>
  <inkml:trace contextRef="#ctx0" brushRef="#br0" timeOffset="1233.215">12177 1492 404 0,'-15'0'151'0,"15"0"-118"0,-9 0 31 0,9 3 5 0,0 2-16 16,0-5-4-16,0 0-23 16,0 0-9-16,3-8-10 15,0-2 2-15,15-12 3 0,-3-1-4 16,9-4 0-16,-3 6-4 15,2-5-1-15,-2 4 1 16,0-1 2-16,-6 1-1 16,0-1 0-16,-3 4-3 15,-3 3 1-15,-3 3 2 16,-3 2 2-16,0 3-3 16,-3 8-3-16,0 0 0 15,3 14-1-15,0-6 2 16,3 34 1-16,0-8 3 0,2 27 1 15,1-5-3-15,3-3-1 16,-3-8-1-16,3 8 1 16,-3-8-2-16,0 8-1 15,-3-14-4-15,-3 9-2 16,0-11-13-16,-6-3-5 16,0-5-7-16,-12-2-1 15,3-11 12-15,-24-6 7 16,7-7 13-16,-16-3 5 15,9 0 15-15,1 3 7 16,5-1-2-16,6 4-1 16,6-1-13-16,12 8-7 15,0-2-2-15,36-1-2 16,-6-5-7-16,23-7-3 16,-8-1-58-16,18-10-27 0,-10 0-146 15</inkml:trace>
  <inkml:trace contextRef="#ctx0" brushRef="#br0" timeOffset="1396.332">13082 1722 540 0,'3'14'203'0,"-3"-14"-158"0,3 23 21 16,-3-15-3-16,0 11-31 16,0-6-7-16,-3 19-18 15,0-6-7-15,-6 14 0 16,0-13-21-16,-6 4-6 0,3-4-87 0,-5 4-38 15,-19-4-72 1</inkml:trace>
  <inkml:trace contextRef="#ctx0" brushRef="#br0" timeOffset="2041.824">13862 1310 524 0,'-18'-24'198'0,"18"24"-154"0,-9-16 14 0,9 11-6 16,3-1-30-16,6-2-7 15,0 3-10-15,0 3-4 16,18 2 0-16,20 7 1 0,10 1 3 16,-4 11-2-16,-14-1-2 15,-9-2-3-15,0 27-1 16,-6-9 2-16,-7 14 0 15,-2-6-2-15,-21-2 0 16,0-6 2-16,-35 11 2 16,8-8 6-16,-18 16 4 15,16-13 2-15,-7 7 3 16,9-10-5-16,3-2 1 16,7-3-9-16,14-6-2 15,0-2-1-15,18-3 0 0,-3-3-9 16,32-4-4-16,-5-1-48 15,24-18-20-15,-10 5-107 16,25-24-43-16,17-5 56 16</inkml:trace>
  <inkml:trace contextRef="#ctx0" brushRef="#br0" timeOffset="2194.132">14779 1807 584 0,'-6'13'220'0,"6"-13"-172"0,-9 40 12 16,9-32-7-16,-6 21-30 15,0-10-7-15,-9 15-13 16,-9 0-4-16,-5-2 0 0,-4-5-35 0,9-9-14 16,3 1-128-16,12-17-56 15,6-10 32 1</inkml:trace>
  <inkml:trace contextRef="#ctx0" brushRef="#br0" timeOffset="2674.345">15350 1220 572 0,'-65'-8'214'15,"56"2"-166"-15,0-7-7 0,12 8-14 0,6 2-32 16,-3-2-6-16,30 0-6 15,-7 2-3-15,19 16 12 16,-9-5-1-16,2 5 4 0,4 14 3 16,-18-9 3-16,-3 1 0 15,-10 15 2-15,-2 19 7 16,-12-8 3-16,0-13 0 16,-26 8 0-16,5-6-1 15,-21-2 0-15,9-6 2 16,1-2 4-16,5-8-8 15,3 0-3-15,6-3-11 0,18-5-3 16,0 0 4-16,33 0 1 16,-6-3 2-16,11 6 0 15,-5-3-3-15,3 5 2 16,-6 0 7-16,-1 0 6 16,-5 1 3-16,-6 9 0 15,0-1-3-15,-12 12 0 16,0-5-9-16,-12 11-2 15,0-8-21-15,-18 2-9 16,9-8-62-16,3-7-26 16</inkml:trace>
  <inkml:trace contextRef="#ctx0" brushRef="#br0" timeOffset="2808.386">15952 1950 512 0,'14'40'192'0,"-14"-19"-149"0,-14 16 34 0,14-32 6 0,-18 11-42 15,-12 8-14-15,-3 2-22 16,0 3-9-16,1 14 2 16,5 2-73-16,3-11-28 0,6-15-145 15</inkml:trace>
  <inkml:trace contextRef="#ctx0" brushRef="#br0" timeOffset="3287.979">16758 900 484 0,'0'-8'181'0,"0"8"-141"0,3 2 3 0,-3-2-11 15,0 11-16-15,0 2 1 0,-12 27-1 16,3-6 2-16,-11 16-10 15,-4 9 4-15,9-6 4 0,3-14-2 16,9 33 0-16,3-14-2 16,48 8 2-16,-10-13-3 15,28 0 1-15,-13-11-9 16,49-2-2-16,-25-6-8 16,6-10-3-16,-14-3-21 15,-4-7-7-15,-14-1-25 16,-9-8-10-16,-7-2-19 15,-11-3-5-15,-6 0-2 16,-15-14-1-16,0 7-22 16</inkml:trace>
  <inkml:trace contextRef="#ctx0" brushRef="#br0" timeOffset="3469.501">17044 1251 404 0,'-30'-18'151'0,"30"18"-118"0,-6-8 44 0,6 8 13 15,0 3-19-15,0 2-5 0,0 27-22 16,0-6-10-1,0 64-19-15,0-18-10 0,-3 78-1 16,3-39-19-16,-6 67-6 16,0 4-78-16,3-4-35 15,-8-38-101 1</inkml:trace>
  <inkml:trace contextRef="#ctx0" brushRef="#br0" timeOffset="8079.991">9558 3868 156 0,'-45'32'57'0,"33"-19"-44"0,-15 11 36 0,15-13 13 16,-3 2 8-16,-2 3 6 15,-1 2-12-15,3-2-4 16,0-5-33-16,3-6 1 0,0-8 3 16,6-7-6-16,12-17 0 15,18-36-12-15,30-27-3 16,17-16-6-16,6-32-3 15,13 3 0-15,8 8-1 16,-6-5 0-16,-11 13 0 16,-16 21-3-16,-14 16 2 15,-13 16-8-15,-8 8-4 16,-6 10-4-16,-9 9-3 16,-12 1-6-16,-9 15-1 15,-18 7-4-15,-12 3 2 0,-14 7 9 16,-4 12 5-16,1 7 9 15,-7-5 3-15,-8 5 11 16,-1 5 5-16,7-4 5 16,8 4 1-16,12-5-2 15,13 1 0-15,17-14-9 16,24-6-3-16,-4 1-5 16,46-11-1-16,15-8 1 15,23 3 0-15,6-5 0 16,-9 7 0-16,1 6 0 15,-1 2 2-15,-6 9-3 16,-11 4 0-16,-10 4-6 0,-14 4-3 16,-12 4 3-16,-16 4 4 15,-20 16 2-15,-17 17 3 16,-16 10 10 0,-6-3 7-16,0-8 12 0,1-2 5 15,-1-17-5-15,0-1-4 16,1-7-9-16,2-9-1 15,0-6-12-15,9-11-3 16,7-16-11-16,5-31-4 16,6-11-37-16,3 3-18 0,6-13-96 31,0-6-86-31,-3 3 89 16</inkml:trace>
  <inkml:trace contextRef="#ctx0" brushRef="#br0" timeOffset="12553.284">23396 865 312 0,'0'-10'118'0,"-3"10"-92"0,-3-8 24 0,6 8 5 0,0 0-16 0,0-6-2 15,-3 6-16 1,-3-8-5 0,6 3-9-16,-5-3-3 0,-4 3 0 15,-3 0-5-15,-3 2 1 16,-9-2 0-16,-12-3 2 15,-5 2 8-15,-4-1 3 16,0-7-2-16,1 4-1 16,-4 2-4-16,-12-5-1 15,-8 2-1-15,-6 3 0 16,2 0-5-16,7-3 1 16,-4 4 0-16,-14-1 2 15,-9 2-1-15,5 6-1 0,4 6-2 16,-9 2-1-16,-13-1 2 15,1 7 2-15,6-1 0 16,6 0-1-16,-12 6 1 16,-4-6-1-16,10 5-3 15,9-4 2-15,3 4 1 16,-7 3 2-16,-2-2-1 16,9 13 2-16,11 7-4 15,13 1-2-15,8 0 2 0,7-1 2 16,8 1 2-16,6-3 1 15,9-8-2-15,9 0 1 16,6-2-4-16,9-1 0 16,6 1-1-16,9 4 0 15,18-1 4-15,21 7 1 16,11 2-4-16,4-4-1 0,2 7-6 16,24-8 0-1,12-2 4-15,-8-5 4 16,11-1-4-16,18-7 1 15,-6-4 1-15,-3-4 1 16,21-6 1-16,0-5 0 0,-15 0 0 16,15-5 0-16,0-3 0 15,-15-2 0-15,-6-4 0 16,12-4 2-16,-12-3-1 16,-18-6-1-16,-15-5 1 15,-14 1-1-15,-10-1 8 16,-11 3 5-16,-4 2-4 15,-8 1-1-15,-12-1-4 16,-9 4-1-16,-9-12-1 16,-6-7 1-16,-6-6-2 15,-6-5-1-15,0 0 5 16,0 8 4-16,-3 6 1 16,3-1 2-16,0 8-6 15,-3 1-2-15,0 4 0 16,-6 3 0-16,-2 3-5 15,-10 0-1-15,-12-3-30 0,-2 8-14 16,-22-2-58-16,-5 5-25 16,-22-6-50-1</inkml:trace>
  <inkml:trace contextRef="#ctx0" brushRef="#br0" timeOffset="12840.027">20104 579 256 0,'0'-63'96'0,"0"55"-75"0,0 0 25 15,0 8 6-15</inkml:trace>
  <inkml:trace contextRef="#ctx0" brushRef="#br0" timeOffset="14023.38">20101 527 518 0,'-9'47'26'15,"-3"6"-14"-15,-3 11 4 0,-2 47 4 16,-4 18-4-16,-6 49-1 16,0 25-3-16,0 22 2 15,4 50-7-15,5-7-4 16,6-6 0-16,3 10 0 16,0-28-1-16,3 10 1 15,3-32 2-15,0 8 2 16,3-26-1-16,0-38 1 15,0 6-4-15,6-13 0 16,0-27-1-16,6-18-2 16,3-13 3-16,9-1 0 15,5-7 1-15,7-11 0 0,3-16 0 16,-1-8 0-16,1-15-5 16,0-9-1-16,-1-8 1 15,4-4 2-15,9-9-2 16,14-8 0-16,7-10-1 15,-4-14 0-15,7-12 0 16,26-7 0-16,9 4 0 16,-3 0 0-16,24 2 2 15,6 8 0-15,-3 3-7 16,21 5-3-16,0 3 3 16,35-3 4-16,18 0 2 15,-20 3 1-15,26-3 0 16,-23-3 0-16,32-2-3 15,-32 3 0-15,-4 2-3 0,1 3 1 16,-34 2 1-16,-20 6 2 16,3 2 3-16,0-2 2 15,-24-6-1-15,-17-2 1 16,5-5-2-16,9-9 2 16,-18-2-4-16,-11-3 0 15,-13 0 3-15,-17 1 1 16,-13-4 10-16,-11 4 6 15,0-4-6-15,-15-15-2 16,0-24-6-16,-3-11-2 16,0 6-3-16,-9-6-3 15,0-29 4-15,0 3 1 0,0 11 4 16,-9-19 3 0,6-24-2-16,-3 18 1 15,0-25-7-15,0-9-3 16,6 21 1-16,-3-39 2 0,3 18-2 15,3 6 0-15,-3-25-6 16,6 30-3-16,-3 11 6 16,0-14 1-16,-3 13 0 15,0 30 2-15,0 15 1 16,-3-10 0-16,-6-3-3 16,6 8 2-16,-6 16-6 15,-9 14 0-15,6 9 1 16,-6 1 1-16,-3-8 0 15,-2-5 1-15,-4 4 0 16,-3 9 0-16,-6 13 0 0,1 8 0 16,2 8 0-16,0 5 3 15,3 3 0-15,-5 8 3 16,2-6 5-16,-9 6 4 16,-11 0-4-1,-7 0 1-15,-2-1-7 0,5 1-1 16,3 3 0-16,-5 2 0 15,-18 0-5-15,-19 2 1 16,4-1 2-16,3 7 3 16,-21 0-2-16,-15 0 0 0,8 2 1 15,1 3 0 1,-32 3 0-16,14 3 0 0,-12-3-5 16,-21 2 1-16,15-2 2 15,-20 0 1-15,2 3 3 16,6-3 3-16,-17-3 0 15,17 8 2-15,6-5-2 16,-15 11 0-16,25 7-3 16,5-5 1-16,-15 3-2 15,21 3 2-15,21-9 9 16,12-4 7-16,3-7-6 16,11-1 0-16,10-4-7 15,14-2-2-15,13-2-13 16,8 2-4-16,9-6-34 15,10 1-12-15,11 3-139 16</inkml:trace>
  <inkml:trace contextRef="#ctx0" brushRef="#br0" timeOffset="21455.338">23882 1037 296 0,'-6'-18'112'0,"6"10"-87"0,0 0 44 0,0 2 13 16,0-1-28-16,0 1-10 16,0-2-15-16,0-2-7 15,3 2-12-15,0 2 0 0,-3 1 1 16,0 5 2-16,-3 11 3 15,-6 10-7-15,-6 16-3 16,-9 3-6-16,-9-1 0 16,-3-4-22-16,1-3-10 15,-1-6-42-15,6-2-15 16</inkml:trace>
  <inkml:trace contextRef="#ctx0" brushRef="#br0" timeOffset="21649.956">23489 886 376 0,'-9'-5'140'0,"15"10"-109"0,-3-5 31 16,6 8 8-16,2 16-29 16,10 21-8-16,9 8-20 15,12-5-9-15,-4-3-2 16,4 0-38-16,3-11-15 0,-10 3-73 15,13-8-31-15,-3 0 2 16</inkml:trace>
  <inkml:trace contextRef="#ctx0" brushRef="#br0" timeOffset="22144.321">24289 794 344 0,'-12'-6'129'0,"9"6"-100"0,-2-5 29 0,5 10 5 16,-3-5-27-16,-3 0-9 0,0 6-15 15,0-6-4-15,-3 8-4 16,0-3 2-16,-3 3 3 0,0 0-5 16,-6 10 0-16,3 6-2 15,0 16 1-15,1 13-4 16,5 5 0-16,6-5 3 16,9-5 3-16,8-6 0 15,7 0 2-15,3-2-2 16,3-3 0-16,0-5 3 15,-1-19 3-15,4-5 0 16,0-13 3-16,3-3-5 16,8-6-1-16,-5-4-6 15,-3-11-2-15,-3-16 0 16,-10-13 0-16,-8-6-5 0,-12 11-1 16,-9 0-8-16,-11 8-2 15,-10 6-9-15,3-1-4 16,-9 8-31-16,-2 11-13 15,-25 2-112 1</inkml:trace>
  <inkml:trace contextRef="#ctx0" brushRef="#br0" timeOffset="29833.714">3098 7120 472 0,'-33'-16'176'0,"33"16"-137"0,-17-8 35 16,14 8 6-16,-3 0-31 15,0 0-8-15,-3 5-22 16,0-2-7-16,-3 16-8 15,0-4-1-15,-6 30 1 0,6-10-5 16,-9 12 1-16,6-10-16 0,-2 1-4 16,2-7-39-16,0-4-14 15,3-6-70-15,0-10-31 16,3-4-5 0</inkml:trace>
  <inkml:trace contextRef="#ctx0" brushRef="#br0" timeOffset="29997.091">2812 7072 548 0,'0'-2'206'0,"0"2"-160"0,24 13 13 0,-18-10-3 31,9 20-30-31,0-1-4 0,9 23-15 16,-6-8-5-16,17 5-2 16,-5-5-25-16,15-5-8 0,-13-6-73 15,4-2-34 1,-9-3-81-1</inkml:trace>
  <inkml:trace contextRef="#ctx0" brushRef="#br0" timeOffset="30956.858">4351 6892 272 0,'-18'-5'101'0,"18"5"-78"0,-11-13 33 0,11 13 11 0,-6-8-9 16,3 0 1-16,-6-5-9 15,3 2-4 1,-3-5-25-16,3 3 1 0,0-5-1 16,0 4-3-16,0-2 0 15,3 3-8-15,3 0-4 16,0 0-3-16,3 2 0 0,0 1-2 16,6 2 2-16,0 0-4 15,9 2-2 1,-3 1 2-16,14 5 0 15,-5 0 1-15,15 5 2 0,-6 1-3 16,2 7 0-16,-5-2 5 16,0 7 2-16,-6-2 6 15,-6 10 3-15,-4-2 0 16,-8 11 4-16,0-9-5 16,-15 3 0-16,0-5-6 15,-11 2 0-15,2-2-3 16,-9 0 2-16,6-5-4 15,-3 2 0-15,6-3-1 16,1 1-2-16,2-3-10 0,3-3-6 16,0-3-41-16,3 4-15 15,3-4-53-15,3 4-24 16,3-4-44 0</inkml:trace>
  <inkml:trace contextRef="#ctx0" brushRef="#br0" timeOffset="31242.08">4396 7239 340 0,'-12'16'126'0,"12"-16"-98"0,-15 29 32 0,15-24 7 0,-3 16-14 16,0-5-4 0,3 13-12-16,0-5-4 15,6 8-18-15,-3-6-5 0,15-2 1 16,-3-3-5-16,12-7 2 0,-3-4-1 16,5-7 1-16,-5 0 2 15,0-11 1-15,-3 2 3 16,-6-4 4-16,-3-1-6 15,-15-7 1-15,3 2-4 16,-18-5 2-16,3 5-6 16,-15 2-1-16,6 4-4 15,-3 5-1-15,7-1-15 16,-1 4-4-16,3-1-30 16,3-2-12-16,3-1-100 15,12-7-45-15,6-11 28 16</inkml:trace>
  <inkml:trace contextRef="#ctx0" brushRef="#br0" timeOffset="32804.968">3592 6562 228 0,'-12'-27'85'0,"12"27"-66"0,-9-34 19 0,9 31 5 16,-3-5-11-16,0 0-3 0,-2 8-17 16,-1 0-8-16,-3 21-2 15,3-5-2-15,-3 50 0 0,0-10 0 16,0 42 2-16,3-16 1 16,0 53 3-16,0-32 8 15,3 48 3-15,0-32 3 16,6-3 2-16,0-26-8 0,9-5-1 15,-3-16-7-15,27 2-4 16,-13-15-1 0,31-9 1-16,-9-10-10 15,65-21-2-15,-21-2-6 0,72-14-3 16,-39 0 8-16,71-6 6 16,-47 1 6-16,39-8 2 15,-48 2-4-15,35-13 1 16,-41 6 6-1,-3-14 6-15,-29 6 0 0,8-11 3 16,-24 7-4-16,-9-1 1 16,-14 7 4-16,-15-3 2 15,-10 6-9-15,-17-10-3 16,-3 4-4-16,-15-55-2 0,0 19-15 16,-6-57-5-1,0 23 3-15,0-15 3 16,3 25 8-16,0 8 5 0,0 15 4 15,0 9 3-15,0 7-3 16,0 6-2-16,0 7 4 16,-3 1 1-16,1 5 2 15,-13-3 0-15,3 6-2 16,-33-6-1-16,-38-5-1 16,0 8 0-16,-34 10 0 15,19 14 2-15,21 0 1 16,-54 15 1-16,30-2-7 15,-30 8 0-15,33-3-10 0,-42 3-2 0,36-3-32 16,2-2-11-16,22 0-116 31</inkml:trace>
  <inkml:trace contextRef="#ctx0" brushRef="#br0" timeOffset="36736.787">12746 815 340 0,'-6'-8'126'0,"6"8"-98"0,-6-11 21 0,6 11 2 15,0-2-19-15,0 2-6 16,-3-6-4-16,0-1-2 15,-6-4-11-15,0 3 3 0,-9-5 2 16,3 0 4-16,-9-6 3 16,7 0-2-16,-10 4-2 15,6 1-9-15,-12 9-3 16,6 0-3-16,-23 5 1 0,8 5-2 16,-11 3 2-16,8 3 2 0,-3 10 2 15,10-8-3 1,-7 6-3-16,6 2 0 15,-11 5 1-15,8-2 1 16,-15 34 3-16,13-18 1 16,-10 18 1-16,12-10-4 15,1 10-1-15,8-10-1 16,0 34 1-16,6-22-2 16,1 22 2-16,8-15-2 15,0 12-1-15,6-18 3 16,0 37 0-16,3-22-1 15,3 14 1-15,3-23-2 16,3 36 2-16,0-24 0 16,6 19 1-16,-3-21-2 0,15 5-2 15,-3-13 1-15,27 18-1 16,-10-16 0-16,16 11 0 16,-9-16 0-16,5 1 2 15,-8-20-1-15,27 4 2 16,-13-17-4-16,25 3 0 15,-16-11 1-15,7-4 0 16,-13-4 0-16,19-7 0 16,-16-3 0-16,22-8 0 15,-13-6 0-15,1-12 2 0,-16 2-1 0,4-24-1 16,-13 8 1-16,4-12-1 16,-9 4 0-1,3-8 0-15,-7 11 0 16,4-55 0-1,-6 23 0-15,0-11 2 0,-7 17 1 16,-2-38 3-16,-6 19-10 16,-3-18-4-16,-3 18 4 15,-9-14 1-15,0 25 0 16,-12-40 2-16,3 21-1 16,-6-8 0-16,3 19 0 0,-3-32-2 15,-5-19 0 1,8 45 0-16,0 22 3 0,-6 2 0 15,3 11 1-15,-18 7 2 16,-20-12-1-16,-1 12-1 16,1 12 3-16,8-1 0 15,9 5-6-15,6 6 0 16,4 3-26-16,11 7-8 16,3 3-65-16,3 3-26 15,3 2-71 1</inkml:trace>
  <inkml:trace contextRef="#ctx0" brushRef="#br0" timeOffset="200170.29">11957 5554 288 0,'0'-19'107'0,"-3"8"-83"0,-9-12 24 0,3 12 4 16,-9-7-25 0,-12-4-9-16,-8 1-12 0,-7-5-5 15,0 2 0 1,-8-2-1-16,-16-1 0 0,-23-5 2 16,-3-10 3-16,-15-11-2 15,-33 0-2-15,-3 6 4 0,-42 4 1 16,10 9 0-16,-37 7 1 15,4 6 2-15,-27 5 5 16,-6 0-6-16,0 8-2 16,-27 3-6-16,18 3 0 15,-18 12-2-15,-9 6 0 16,18 16 0-16,-23 10 0 16,26 3 0-16,-12 3-2 15,24-6-2-15,-3 3 1 0,29 3 3 16,-5 20 1-16,33 9-2 15,14-3 2-15,9-10 1 16,21-3 2-16,30 5-6 16,27 8 1-16,21 3-8 15,17-6-1-15,21-8 2 16,24-7 4-16,33 2 1 16,33 14 0-16,8 10 4 15,39 0 0-15,48 13-2 16,18-18 2-16,20 5-1 0,28 10 0 0,2 1 4 31,45-8 1-31,0-17 5 0,9-9 3 16,38-12-9-16,19-7-2 15,-13-8 1-15,13-6 1 16,20-5-3-16,12-10-1 16,-24-11 3-16,-17-3 1 15,17-5-3-15,-17-8 1 16,-28-5 4-16,10-21 5 15,-42-45-1-15,12-11 3 16,-51 5-2-16,3-37 2 16,-35 1-8-16,-39 7-2 15,-36-37 1-15,-30 19 1 16,-32-3-1-16,-28-26 1 16,-29 23 2-16,-53 1 4 15,-39-11 5-15,-27 23 3 16,-48 30-7-16,-24 21-1 0,-14 21-5 15,-36 22-1-15,18 18-34 16,-24 15-17-16,6 30-138 16</inkml:trace>
  <inkml:trace contextRef="#ctx0" brushRef="#br0" timeOffset="-210139.367">23783 9366 104 0,'9'-5'0'0,"9"-3"-28"15,-9 5-9 1</inkml:trace>
  <inkml:trace contextRef="#ctx0" brushRef="#br0" timeOffset="165017.692">15240 9160 568 0,'-6'0'211'0,"6"0"-164"0,-6 5-4 15,6-5-15-15,0 0-19 16,0 0-1-16,0 0 5 15,0 0 1-15,0-2-7 16,0 2 9-16,-3 0 4 0,0 0-6 16,-3 5-1-16,0 0-7 15,-6 8-2-15,1-2-2 16,-13 5-2-16,6-3 1 16,-15 8-1-16,6-2-5 0,-14 28 1 15,8-10-3 1,-6 22 0-16,9-12 4 15,-2 6 1-15,5-8 2 0,-3 3 0 16,9-9 2-16,-5 12 3 16,5-9 0-16,0 6 0 15,3-9-3-15,0-4 1 16,3-6-4-16,3-5 0 16,3-6-6-16,1-13-3 15,2-2-23-15,3-21-11 16,0 2-103-16,6-16-43 15,0 5-22 1</inkml:trace>
  <inkml:trace contextRef="#ctx0" brushRef="#br0" timeOffset="165679.196">14618 9160 480 0,'-9'-3'181'0,"9"3"-141"0,-6 0 22 0,6 0 0 16,0 0-25-16,0 0-6 15,0 0-14-15,0 0-4 16,0 0-7-16,0 0 5 0,3 0 2 16,0 0-2-16,3 0 1 0,0 0-3 15,0 3 0-15,0-3-1 16,6 5 0-16,-3 0-4 16,6 9-3-16,-3-4 0 15,8 9-1-15,-5-3 0 16,12 7 2-16,-3-1-3 15,26 36 0-15,-11-11 3 16,21 12 1-16,-16-12-1 16,4 1-2-16,-12-8 1 15,2-1-1-15,-8-7 0 16,0 5 0-16,-3-8 0 16,-3 6 0-16,-4-9 0 0,-2-2 0 15,-3-3 0 1,-3-5 0-16,-3-3 0 15,-3-5 0-15,0-3-16 0,-9-10-4 16,3 0-118-16,-3-6-52 16,0 1-43-1</inkml:trace>
  <inkml:trace contextRef="#ctx0" brushRef="#br0" timeOffset="166458.943">15639 9358 368 0,'-18'-5'137'0,"18"5"-106"0,-18-8 32 15,18 8 10-15,-6-3-8 16,0 3-1-16,-3-2-17 15,1 2-4-15,2-3-24 16,0 0-3-16,6 1 1 0,0-1-5 16,12 1-2-16,-4-1-5 15,13 3-2-15,-3 0 1 16,18-3 0-16,-9 3-2 16,23-2-2-16,-8 2 1 15,6 0 1-15,-10 0-1 16,1 0-1-16,-9 0 1 15,-3 0 1-15,-7 0-1 16,-2 0 2-16,-3 0-13 0,-6-3-6 16,-3 0-33-16,-6 1-16 15,0-1-61-15,-6 0-27 16,0 1-45 0</inkml:trace>
  <inkml:trace contextRef="#ctx0" brushRef="#br0" timeOffset="166819.293">15615 9525 468 0,'-15'-3'176'0,"15"3"-137"0,-6-2 20 15,6 2 0-15,0 0-11 16,0 0 1-16,3-3-14 16,0 0-4-16,3 3-18 15,0 0-6-15,9 3 0 0,-3 0 0 16,24 5 1-16,-9-3-4 0,29 0-3 16,-11-2 0-1,5-3-1-15,-8 0 0 16,-3 0 2-16,-7 0 1 0,-5 0 1 15,-3 0-2-15,-6 0-2 16,-3 0-2-16,-6-5-1 16,0-1-40-16,-9-2-19 15,0 0-206 1</inkml:trace>
  <inkml:trace contextRef="#ctx0" brushRef="#br0" timeOffset="172809.899">16648 9014 496 0,'-21'-23'184'0,"21"23"-143"0,-12-19 19 0,12 16 0 16,-3 1-25-16,0-1-5 16,3 0-14-16,0 1-5 15,3 7-6-15,-3 0 1 0,12 27 3 0,-3-5-1 16,18 12 1-16,-6-4-1 16,18 2 0-16,-7-8-2 15,7 5-1-15,-6-5-3 16,-3 0 1-16,-7-5-4 15,-2-3-2-15,-6-5-20 16,0-5-10-16,-3-1-58 16,0-15-26-16,-3 2-115 15</inkml:trace>
  <inkml:trace contextRef="#ctx0" brushRef="#br0" timeOffset="173214.792">17214 8895 540 0,'-3'0'200'0,"3"0"-155"0,-12 21 5 16,12-15-8-16,-9 10-24 16,3-3-4-16,-9 19-12 0,3-6-3 15,-6 14 0-15,3-9-11 0,-11 7-4 16,2-9-1-16,-9 0 2 16,6-5 7-16,0-3 2 15,4-3 1-15,5-2 4 16,3-3 6-16,3-2 7 15,0-3 0-15,6 0 3 16,0-3 1-16,9 3-1 16,-3-3 1-16,9 6 0 15,-3-1-2-15,3 25 1 16,0-6-6-16,3 21-1 0,-3-7-4 16,0 2-1-16,0-6 1 15,0 6 0-15,-1-8 0 16,1 6 2-1,-3-6-1-15,0-3 0 0,0-5-3 16,0-5 1-16,0-3-13 16,-3-8-6-16,0-2-42 15,3-14-17-15,0 1-92 16,9-6-40-16,-3 2 18 16</inkml:trace>
  <inkml:trace contextRef="#ctx0" brushRef="#br0" timeOffset="173413.456">17300 9594 568 0,'-6'-8'211'0,"6"8"-164"0,-6 5 9 0,6-5-8 15,0 11-26-15,0-3-4 16,0 8-5-16,0-3-1 16,3 5-6-16,0-2-6 0,0 5-1 15,0-5 1-15,3 3 0 16,-3-3-11-16,0-3-3 15,0 0-48-15,3-5-22 16,-3-3-165 0</inkml:trace>
  <inkml:trace contextRef="#ctx0" brushRef="#br0" timeOffset="173771.171">17654 9546 500 0,'-44'11'187'0,"44"-11"-146"0,-12 2 18 16,12 1-2-16,3-6-24 0,-3 3-6 15,21-10-12-15,-7 2-5 16,25-5-5-16,-6 2-4 0,6 0 2 16,-7 4-18-16,1-4-4 15,-6 3-33-15,-3 0-14 16,-4 3-34-16,-2 0-12 15,-3-1-74 1</inkml:trace>
  <inkml:trace contextRef="#ctx0" brushRef="#br0" timeOffset="173996.051">17830 9274 428 0,'-18'-6'162'0,"18"6"-126"0,-18 0 49 0,15 0 13 0,0 3-35 16,0 0-12-1,3 5-25-15,0 0-9 16,9 23-10-16,-3-4-1 0,9 28 1 0,-3-10-1 16,3 0-1-16,-3-8-3 15,0 3-2-15,-3-11 1 16,-1-2 1-16,1-6-23 16,-3-3-8-16,0-2-83 0,3-3-34 15,-3 1-84 1</inkml:trace>
  <inkml:trace contextRef="#ctx0" brushRef="#br0" timeOffset="174461.308">18446 8985 472 0,'-15'-26'176'0,"15"26"-137"0,-6-11 20 16,6 11 0-16,0 0-24 15,0 0-7-15,9 11 0 16,-3-1 2-16,12 25-16 15,-3-6-4-15,15 8-2 0,-4-3-2 16,10-2-1-16,-6-5-17 16,0-4-4-16,-4-4-32 15,1-3-11-15,-3-3-52 0,0-13-19 16,-3 0-68 0</inkml:trace>
  <inkml:trace contextRef="#ctx0" brushRef="#br0" timeOffset="174776.074">18994 8864 480 0,'-6'5'178'0,"6"-5"-138"0,-21 32 26 0,18-27 1 0,-6 27-35 16,0-6-10-1,-9 22-19-15,3-9-7 16,-8 6 2-16,2-10-20 0,-9-3-7 16,6-6-12-16,-3-5-4 15,10-2 6-15,8-6 4 0,0-3 17 16,9-4 9-1,0-4 21-15,0-2 10 16,0 0 11-16,6 3 4 0,0 0 5 16,3 5 3-16,-4-3-7 15,4 21-3-15,3-4-6 16,0 36-4-16,-3-11-11 16,0 6-6-16,0-8-5 15,0 8-3-15,-3-10-17 16,3 7-9-16,-3-10-48 15,3 2-20-15,-3-8-145 16</inkml:trace>
  <inkml:trace contextRef="#ctx0" brushRef="#br0" timeOffset="175091.337">19077 9604 512 0,'0'0'189'0,"0"0"-147"0,24 6 20 0,-18-4-2 16,12 4-27-1,-3-1-7-15,8 3-17 0,-2 0-9 16,3 2 0-16,-3-2 1 0,0 3 2 16,-3-3-4-16,-6 2 1 15,-1-2 0-15,-5 6 0 16,-3-4 0-16,-12 3 2 16,4-2 1-16,-22 2 3 15,6-2 3-15,-9-3 2 0,6 0-1 16,3-3 1-16,4-2-4 15,14-3-2-15,0 0-2 16,21 2 0-16,-4 1-4 16,16 5 0-16,-6-3-12 15,21 3-7-15,-7 0-66 16,34-5-29-16,-16-1-128 16</inkml:trace>
  <inkml:trace contextRef="#ctx0" brushRef="#br0" timeOffset="175391.599">19732 9546 460 0,'-33'-13'173'0,"33"13"-135"0,-12-5 30 0,12 5 2 16,3-3-28-16,0 3-6 0,12-3-18 15,-3 1-4 1,9-1-8-16,-3 0-4 0,15 1-1 16,-7-1-21-16,13 0-9 15,-6 1-45-15,3-1-19 16,-10 1-124-1,-8 2-56-15,-3 0 137 16</inkml:trace>
  <inkml:trace contextRef="#ctx0" brushRef="#br0" timeOffset="175572.755">19830 9290 504 0,'-12'-8'189'0,"12"8"-147"0,-3 5 28 15,3-5 4-15,3 8-31 16,-3 0-7-16,3 34-19 15,0-8-8-15,6 22-6 16,-3-11-16-16,6 0-4 0,0-5-42 16,6-3-16-16,-3-8-160 15,6 8-82-15,-4-5 153 16</inkml:trace>
  <inkml:trace contextRef="#ctx0" brushRef="#br0" timeOffset="176008.204">20435 8858 520 0,'-27'-10'195'0,"27"10"-152"0,-6 0 8 16,6 0-6-16,6 8-20 15,0-3-3-15,17 27-6 16,-5-6-2-16,15 27-8 16,-6-11-4-16,6 1-1 0,-7-9-23 0,4 0-10 15,-6-10-48-15,6-8-19 16,-3-3-122-1</inkml:trace>
  <inkml:trace contextRef="#ctx0" brushRef="#br0" timeOffset="176338.692">21104 8768 540 0,'-21'29'203'0,"21"-29"-158"0,-41 35-1 0,35-30-13 0,-21 16-28 16,6-2-3-16,-18 28-25 0,7-7-9 31,-1 2 17-31,6-7-11 0,0-6-3 16,7-3 14-16,2-7 9 0,3-3 12 15,0-3 8-15,3-2 9 16,3-3 7-16,0-3-4 16,3 3 0-16,3-3 2 15,3 11 3-15,0-3-2 16,3 11 1-16,0-3-7 0,3 32-3 15,0-11-10 1,6 14-5-16,-3-11-16 16,6 0-4-16,-3-8-42 15,9-3-16-15,-7-7-116 16,10-14-51-16,-3-2 73 16</inkml:trace>
  <inkml:trace contextRef="#ctx0" brushRef="#br0" timeOffset="176774.459">21137 9300 548 0,'0'-3'206'0,"6"9"-160"0,3 2 2 0,-9-8-11 15,12 5-23-15,-3 0-5 16,9 1-6-16,-4-1 0 16,4 3-2-16,-3-3-3 0,0 6 1 15,-3-3 1-15,-9 10 2 16,-3-5 1-16,-9 11 1 15,0-5 4-15,-9 5 3 0,3-6-2 16,-2 1 2-16,2-6-6 16,0-3-3-16,0 1-4 15,12-6-1-15,3-5 2 16,3 3 0-16,3 0 1 16,12 10 0-16,-3-5 0 15,23 10 0-15,-5-2 0 16,15 5 2-16,-10-5-1 15,-2 0-1-15,-6-3 7 16,-6 0 3-16,-4-2 3 16,-11 0 3-16,-3-3-9 15,-21 0-2-15,4-1-3 16,-25-1-2-16,6-1 1 0,-12-5-1 16,10 0-3-16,-13-5 2 15,6-1-17-15,-5-4-5 16,5 2-49-16,12-5-20 15,6 2-157 1</inkml:trace>
  <inkml:trace contextRef="#ctx0" brushRef="#br0" timeOffset="177179.078">21834 9411 456 0,'-54'-5'170'0,"54"5"-132"0,-27-5 40 15,24 5 8-15,0 0-34 16,0 0-9-16,12-6-22 16,-3 4-8-16,27-4-8 0,-6 4-4 0,11-1 2 15,-5 0-7-15,3 1-1 16,-3-1-25-1,2-2-10-15,-8 0-41 16,0-1-16-16,-6 1-119 16,-3 2-56-16,-4 3 137 15</inkml:trace>
  <inkml:trace contextRef="#ctx0" brushRef="#br0" timeOffset="177343.913">21956 9250 540 0,'-24'-3'200'0,"24"3"-155"0,-6 8 9 0,6-8-7 0,6 8-16 16,-3-3-1-16,9 17-16 16,-3-7-9-16,3 33-3 15,-1-11-22-15,4 11-7 0,-3-11-50 16,3-3-22-16,-3-5-132 16</inkml:trace>
  <inkml:trace contextRef="#ctx0" brushRef="#br0" timeOffset="177793.678">22625 8874 464 0,'-29'-16'173'0,"26"11"-135"0,0-3 25 16,3 5 3-1,0 3-24-15,6 3-6 0,8 2-6 16,13 6 0-16,9 15-16 16,6 22-1-16,2 8-2 0,-5-4-6 15,-6-4-3-15,2-8-8 16,-8-8-1-16,-3-9-28 15,0-4-9-15,-3-9-51 16,0-10-21-16,5-23-102 16</inkml:trace>
  <inkml:trace contextRef="#ctx0" brushRef="#br0" timeOffset="178156.283">23337 8768 536 0,'0'6'200'0,"-9"4"-155"0,6 3 9 0,-3-5-5 15,-6 3-30 1,0-1-7-16,-12 6-15 16,-11 6-6-16,-1 9 5 0,-3 9-12 0,3 2-2 15,4-2 3-15,5-6 4 16,3-7 6-16,3-1 5 16,3-10-1-16,7-3 0 15,-1-2 3-15,3 0 3 0,3-3 7 16,3-1 4-1,3 1 1-15,0 3 1 16,3 5 0-16,0 2 0 16,0 9-5-16,0 10 0 0,3 18-4 15,-3 9 0-15,6-3-1 16,-4-8 2-16,1-3-5 16,6-8-1-16,-6-7-2 15,0-6-2-15,0-5-8 16,0-6-3-16,0-5-43 15,3-5-19-15,6-10-101 16,6-12-43-16</inkml:trace>
  <inkml:trace contextRef="#ctx0" brushRef="#br0" timeOffset="178529.43">23396 9258 540 0,'-12'5'203'0,"6"0"-158"0,6 9 1 0,0-6-12 16,0 2-22-16,0 6-4 16,-2 5-5-16,-1 8 0 15,0 6-2-15,0 4 4 0,-6-2 4 16,6-5 6-16,-3-5 5 16,0-4-1-16,0-4-2 15,-3-6-9-15,18-5-5 16,0-3-2-1,3-2-1-15,8 2 0 16,-2 1 0-16,3 2 2 16,6-1-3-16,6-1 0 15,-1 2 1-15,4-3 0 0,-6-2 0 16,-3-1 0-16,-6-2 0 16,-7 3 0-16,-5-3-11 15,-9-3-5-15,-6-2-41 16,-5 0-15-16,-7-6-95 15,3-5-42-15,0-2 27 16</inkml:trace>
  <inkml:trace contextRef="#ctx0" brushRef="#br0" timeOffset="178829.345">23429 9406 548 0,'-3'-5'206'0,"3"5"-160"0,0 0 13 0,0 0-6 15,0 0-22-15,0 0-6 16,0 0-10 0,0 5-2-16,3 3-8 0,-3 8-1 0,0 13 2 15,-3 11-1-15,3 2 0 16,0 0-3-16,0-5-2 16,0-2 1-16,0-1-1 15,0-2 0-15,3-6 0 16,-3-2 0-16,0-5 0 15,0-4 0-15,0-4 0 16,0-3 0-16,0-5 0 16,0-6 0-16,0-2 0 15,0-3-66-15,6 0-28 0,-3-8-169 16</inkml:trace>
  <inkml:trace contextRef="#ctx0" brushRef="#br0" timeOffset="183033.31">14314 10956 456 0,'-12'-5'170'0,"12"5"-132"0,-5-8 24 16,5 8 4-16,-3-5-24 15,0 2-4-15,0-10-11 16,0 5-3-16,3-3-13 16,0 4 2-16,0-1 3 0,0 0-6 15,0 8-3-15,0 0-4 0,6 16 0 16,0-3-2-16,5 13-1 15,1-7 1 1,15 5 1-16,-3-3 1 16,15 3 3-16,-7-6 1 0,7 3 1 15,-6-2-4-15,-6-1-1 16,-4-2-1-16,-2 0-2 16,-6-3 1-16,-3 0-1 15,-3-2 0-15,-6-6 0 16,-3 1-22-16,-9-9-8 15,3 0-67-15,-6-5-26 16,3 0-118-16</inkml:trace>
  <inkml:trace contextRef="#ctx0" brushRef="#br0" timeOffset="183500.403">14809 10702 568 0,'-3'0'211'0,"3"0"-164"0,0 3 3 16,0-3-13-16,0 0-23 16,0 0-3-16,0 5-9 15,0 1-2-15,-3 7 0 16,3 0-3-16,-6 19 2 0,0-6-1 16,-9 14 0-16,3-8 0 0,-12 2 0 15,3-5 2-15,0-2 0 16,4-6 0-16,2-3 0 15,3-4 2-15,3-4 1 16,0 1 3-16,3-3 3 16,0 0 0-16,3-3 2 15,0 0-2-15,3 3 0 16,0-3-3-16,3 9 1 16,0-4-2-16,3 27 0 15,0-5-3-15,6 18-2 16,-3-7 1-16,3-1 1 15,-3-5 1-15,-1 3 1 0,1-3-2 0,0 2-2 32,-3-7 1-32,0 5-1 15,0-8 0-15,-3 0 0 0,0-5-14 16,0-3-5-16,0-5-41 16,0-8-18-16,0-2-59 15,6-14-26-15,-3 0-32 16</inkml:trace>
  <inkml:trace contextRef="#ctx0" brushRef="#br0" timeOffset="183679.919">14880 11456 548 0,'-3'0'203'0,"3"0"-158"0,-3 3 14 0,3-3-6 16,3 5-27-16,-3 1-4 0,6 7-12 31,-3-2-4-31,6 7-3 0,-3-2-5 0,3 13 1 16,-3-5-15-16,0 5-6 15,0-3-47 1,-3-4-17-16,-3-4-145 16,0-23-71-16,0 2 152 15</inkml:trace>
  <inkml:trace contextRef="#ctx0" brushRef="#br0" timeOffset="183829.999">14895 11147 624 0,'-12'3'233'0,"12"-3"-181"0,-6 5-3 0,6-5-16 16,0 2-28-16,0 1-2 16,0 0-31-16,0-3-11 0,0 0 19 15,0 0-80-15,6 2-32 0,0-2-91 16</inkml:trace>
  <inkml:trace contextRef="#ctx0" brushRef="#br0" timeOffset="184339.345">15312 11359 548 0,'-27'0'206'0,"27"0"-160"0,-9 0 15 0,9 0-4 15,0 0-32-15,0 0-6 16,3-3-12-16,-3 3-3 0,18-5-2 16,-3-1 1-16,29-4 0 0,-8 2 1 15,9-3 0-15,-7 3-2 16,-2 0-2-16,-6 0 1 15,-3 0-1-15,-4 3 0 16,-5 0 0-16,-3 0-11 16,-3-3-3-16,-3 2-33 15,-3-2-14-15,3 3-56 16,-6 3-24-16,-3-1-62 16</inkml:trace>
  <inkml:trace contextRef="#ctx0" brushRef="#br0" timeOffset="184609.046">15431 11488 384 0,'-30'8'145'0,"30"-8"-112"0,-9 0 36 0,9 0 11 15,-3 0-10-15,3 0 1 16,0 0-20-16,0 0-7 16,0 0-25-16,0 0-7 0,9 0-1 15,-3 0-7-15,21-2 0 16,-7-1 2-16,16 0 1 0,-9 1-3 15,6-1-1 1,-6 0-3-16,-1 1-1 16,-5-1 1-16,0 0 0 15,-3 1 0-15,-3 2 0 16,-3 0-7-16,-3 0-3 0,-3 0-43 16,-3 0-17-16,-1 0-190 15</inkml:trace>
  <inkml:trace contextRef="#ctx0" brushRef="#br0" timeOffset="185586.884">16702 10811 368 0,'-6'-3'137'0,"6"3"-106"16,6-2 30-16,-6 2 9 0,9-3-25 15,0 0-5-15,8-5-13 16,1 0-3-16,6-5-13 15,-3 3 0-15,0-6 0 0,-6 3 0 16,-3-1 1-16,-3 4-6 16,-9-4-2-16,0 4-2 15,-15-3 1-15,3 2-2 16,-12 0 2-16,3 4-2 16,-6 1-1-16,3 1 1 15,-5 5-1-15,5 0 0 16,-9 3 2-16,6-1 1 15,1 6 1-15,5-3 0 0,3 9 2 16,3-4 6 0,9 11 4-16,0-2-6 15,15 18-1-15,-3-5-3 0,12 7-1 16,-3-7-6-16,9 3 1 16,-4-6 0-16,4 2 2 15,-3-7 1-15,-3 3 1 16,-3-6-2-16,-9 8 1 15,0-5 0-15,-12 10 1 16,0-7-5-16,-9 2 1 16,3-5 2-16,-9-3 3 15,3-3 0-15,-12-2 0 16,7-3-3-16,-7-2 1 0,6 0-7 16,3-4 1-16,3 1 1 15,12-2 1-15,0-1-2 16,15 0 2-16,-3-2-1 15,9 5 0 1,0-3 2-16,3 11 2 0,-3-3-1 16,3 6-1-16,-3-1 3 15,2 3 2-15,-2-2 0 16,0 7 2-16,-3-4-2 16,-3 31 0-16,0-11-3 15,0 19 1-15,0-11-4 16,9 3 0-16,-6-11 1 15,17 3 0-15,-5-5-5 16,12 0 1-16,-6-9-9 0,5-7-2 16,-8-3-41-16,3-15-15 15,-3-4-156 1,11-28-94-16,-5 5 139 16</inkml:trace>
  <inkml:trace contextRef="#ctx0" brushRef="#br0" timeOffset="186246.124">17398 10726 456 0,'-15'-10'170'0,"15"10"-132"0,-9-11 0 16,9 11-7-16,-3-3-5 15,1 1 5-15,-4-1-2 16,0 0 0-16,-6 3-16 15,0 0-1-15,-6 3 1 0,3 0-1 16,-6 7 3-16,3 1-6 16,-2 13-1-16,-1-6 0 15,3 14 2-15,6-6-5 0,3 9-1 16,0-6 2-16,6 3 1 16,0-3-1-16,12 8-1 15,0-8-3-15,18 24 1 16,-3-11 0-16,11 6 1 15,-5-8-2-15,6-11-2 16,-6-6-2-16,2-20 1 16,-5 0 1-16,6-22 2 15,-6 3-3-15,-1-7 0 16,-2 1-1-16,-3-9 0 16,-6 4-3-16,-6-28 1 15,-3 10 2-15,-9-11 1 0,0 8 1 16,-6 3 0-16,0 8 0 15,-6 3 2 1,3 5 1-16,-12 8 3 16,4 2-5-16,-16 6-1 0,6 2 0 15,-3 6 2-15,4 0-6 16,2 2 1-16,3 3-21 16,3 0-7-16,3 0-63 15,9 11-29-15,0-1-106 16</inkml:trace>
  <inkml:trace contextRef="#ctx0" brushRef="#br0" timeOffset="187067.953">17425 11848 496 0,'-9'8'187'0,"9"-8"-146"0,0 3 13 16,0-3-3-16,3 0-21 16,0 0-5-16,6-8-10 15,-3 0-5-15,6-13-5 16,-3 5-4-16,3-16 2 0,0 6 0 15,0-6 1-15,-4 8-2 16,-2 0-2-16,0 6 5 16,-3 2 1-16,0 2 6 15,-3 4 3-15,0-1-4 16,0 9-1-16,0-1-4 0,0 27 1 16,0-6-4-16,3 27 0 15,-3-8-1-15,3 6 1 16,0-6-2-16,6 0 2 15,-3-5-4-15,0-3 0 16,0-6-4-16,0-1 1 16,0-6-5-16,-3-1 1 0,0-1-9 0,-6-4-2 15,0 1-6 1,-3-3-1 0,0 0 7-16,-6 0 6 15,3 0 17-15,-6-1 7 0,3-1 8 16,-5-1 5-16,2-2-6 15,-3-3 0 1,3 0-5-16,3-3 0 16,0 0-5-16,9-2-3 0,0 0-2 15,12 0 0-15,0 2-2 16,9 0 2-16,-3 1 0 16,20-1 1-16,-5 0-2 15,18 1 1-15,-9 2-2 16,2 0-1-16,-5 0 1 0,-3 0-1 15,-7 0 0 1,-5 0 0-16,-3 0-7 16,-6-3-3-16,-3 0-36 15,-6-2-17-15,0 0-202 16</inkml:trace>
  <inkml:trace contextRef="#ctx0" brushRef="#br0" timeOffset="189053.328">18922 11099 412 0,'-9'8'154'0,"9"-8"-120"0,-3 5 12 0,3-5 0 0,0 0-27 15,0 0-7-15,3-2-2 16,0-1 1-16,3-7-6 16,-3 2 4-16,0-8 1 0,0 3 6 15,0-14 4-15,0 6 1 16,-3-16-1-16,0 5-2 15,-3-5-1-15,0 8-7 16,0 3-2-16,0 4-2 16,0 4-1-16,0 2 1 15,0 11 1-15,0-1-3 16,3 25-1-16,0-3 3 16,6 16 1-16,0-6-3 0,15 6-3 15,-3-3-7-15,15-3-1 16,-6-4-15-16,8-7-5 15,-5-1-22-15,0-9-6 16,-6 0-57-16,-7-13-23 16,-2 0-48-16</inkml:trace>
  <inkml:trace contextRef="#ctx0" brushRef="#br0" timeOffset="189204.546">18916 10443 556 0,'-14'3'209'0,"14"-3"-163"0,-3 5-17 0,3-5-20 16,3 3-48-16,-1-1-13 15,10 1-62-15,0 0-25 16,15 7-37-16,-3-4-13 0</inkml:trace>
  <inkml:trace contextRef="#ctx0" brushRef="#br0" timeOffset="189415.01">19226 10276 508 0,'-9'-15'189'0,"9"15"-147"0,-6-3 9 15,6 3-7-15,-3 8-24 16,3 0-6-16,0 34-8 16,0-8-3-16,3 14-1 15,0-8-4-15,3 15-1 0,-3-10-20 0,3 16-10 16,0-11-38-16,0 1-15 15,-3-12-74-15,-6-15-30 16,0-3 54 0</inkml:trace>
  <inkml:trace contextRef="#ctx0" brushRef="#br0" timeOffset="189925.195">18961 10578 444 0,'-30'-3'165'0,"30"3"-129"0,-12 0 24 0,12 0 2 0,0 0-35 0,0 0-9 15,6-2-10 1,-3-1-3 0,21 3-3-16,-3 0-2 0,27 0 1 0,-10 0-1 15,13 0 0-15,-12 0-3 16,5-5 0-16,-5 2-5 16,3-10 0-16,-7 2-1 15,-2-18 3-15,-6 5-3 16,-6-13 1-16,-3 8-3 15,-10-2 0 1,-2 4-1-16,-9 3 2 0,0 6-1 16,-2 5 0-16,-1 2 3 15,0 24 3-15,0-2 11 16,0 34 9-16,0-8 9 16,3 8 8-16,0-6 0 15,0 14 1-15,3-10-14 0,0-1-4 16,0-8-9-16,3-10-2 15,0-5 0-15,3-19 0 16,0 0-2-16,6-11 1 16,0 3 0-16,8-2 1 15,-2 2 9-15,6 2 6 16,-3 1 1-16,6 8 3 16,-4-1-11-16,-2 6-2 15,0-2-6-15,-6 4-1 16,-3-2-10-16,-3 5-3 15,0-2-35-15,-6 2-15 16,0-2-130-16,-9 5-58 16,3-3 59-1</inkml:trace>
  <inkml:trace contextRef="#ctx0" brushRef="#br0" timeOffset="190357.354">20158 10496 428 0,'-18'-18'159'0,"18"18"-124"0,-12-24 37 0,12 21 9 15,-3 0-22-15,0 1-4 0,0 10-23 16,0 0-10-1,3 21-13-15,0-8-2 0,6 29 3 16,0-10-4-16,3 37 2 16,-3-17-12-16,3 4-2 15,0-14-21-15,0 6-10 0,0-9-36 16,-4-2-14-16,1-8-75 16,-6-5-34-16,0-5 38 15</inkml:trace>
  <inkml:trace contextRef="#ctx0" brushRef="#br0" timeOffset="191485.437">19890 10837 464 0,'-45'6'176'0,"45"-6"-137"0,-15 0 33 16,15 0 5-16,-3 0-41 15,0 0-11-15,3 0-19 16,0 0-5-16,21 2-1 15,-3 1 0-15,30-3 0 0,-10 0-9 0,16-8-4 16,-9 0-4-16,5-10 0 16,-8 2 7-16,2-3 5 15,-5 6 4-15,-9 0 3 16,-3 2 14-16,-9 3 7 16,-4 0-5-16,-11 6-3 15,0-1-2-15,-3 14-1 16,0-4-9-16,0 23-3 15,0-4 1-15,3 8 3 16,0-5-1-16,9-2-2 16,0-3 0-16,6 0 1 15,0-9 1-15,3-1 1 16,-6-4 6-16,-3-4 4 0,-1-1-3 16,-11-5 1-16,0 0-7 15,-8-8-1-15,-1 3-2 16,-6-9 1-16,3 4-7 15,0-3 1-15,0-1-10 16,3 1-2-16,3 0-10 16,12-3-4-16,3 3 0 15,18-6 0-15,-6 6 10 16,14-5 6-16,-5 4 8 16,3-4 5-16,-3 2 7 15,-4 0 6-15,-2 3-3 16,-3 0 2-16,-3 2 2 15,-3 3 1-15,-3 0 3 0,-6 3 1 16,0 2-8 0,-6 3-4-16,0 0-2 15,-3 5-1-15,0-2-2 0,3 10-2 16,0-2-2-16,3 15-1 16,0-2-1-16,6 8 3 15,-1-6-5-15,4 3 2 16,-3-5 2-16,0 0 3 15,0-5 0-15,-3-1 2 16,0-5 2-16,-6 1 2 16,0-4-3-16,-6 1-1 15,0-3-1-15,-3 0 1 16,0-3-4-16,0 0 0 0,0-2-6 16,6-3 0-16,0 0-4 15,9-5 0-15,0 2-1 16,12-13 2-16,-3 3 4 15,21-22 1-15,-6 4 0 16,11-9 1 0,-5 8 3-16,0 1 2 0,-9 4 6 15,-4 3 6-15,-2 3 2 16,-6 3 0-16,0 4-5 16,-6 4-2-16,-3-1-4 15,-9 6-1-15,0 0-3 16,-9 5-1-16,0 0-1 15,-3 8-2-15,3-1 0 16,3 7 0-16,3-1-2 0,12 11 1 16,0-6 1-16,12 14-1 15,-3-8 1-15,6 5 3 16,-3-3 2-16,0 1 4 16,-4-3 2-16,1-1 1 15,-3-4 2-15,0-3 4 16,-3-3-2-16,-3 0 3 15,0 1-4-15,-9-4 1 16,3 1-7-16,-9-3-3 16,0 0-1-16,-18-3-1 15,7-2-3-15,-19-6 2 16,6 0-10-16,-3-5-5 16,7 3-45-16,5-11-20 0,3 3-174 15</inkml:trace>
  <inkml:trace contextRef="#ctx0" brushRef="#br0" timeOffset="191906.885">21667 10721 452 0,'-12'-3'167'0,"12"3"-129"0,0 14 24 0,0-14 1 0,3 23-20 15,0-2-4-15,6 19-21 16,-3-8-9 0,6 2-5-16,-3-7-4 0,0-1 3 0,0-5-15 15,-1-2-7-15,-2-3-34 16,0-8-14-16,0 0-69 15,-3-22-27-15,0 4-3 32</inkml:trace>
  <inkml:trace contextRef="#ctx0" brushRef="#br0" timeOffset="192041.973">21709 10525 480 0,'-24'0'181'0,"24"0"-141"0,-15 11 14 0,15-9-4 0,-3 4-47 31,0-1-13-31,3 3-60 15,0-3-22-15,15 6-76 16,-3-3-33-16,26 5 75 16,-5-3 36-16</inkml:trace>
  <inkml:trace contextRef="#ctx0" brushRef="#br0" timeOffset="192370.904">22096 10665 508 0,'-9'0'189'0,"9"0"-147"0,-12 3 9 0,12-3-9 16,-6 3-27-16,0-1-8 15,-3 4-5-15,0-1-2 16,0 0 0-16,0 0-3 0,6 3 2 16,0 0 3-16,6 11 1 15,0-3 7-15,9 10 6 16,-3-2-4-16,9 5 1 16,-3-5-8-16,5 2-1 15,-2-4 2-15,-3-4 1 0,-3 1 5 16,-3-4 5-16,-3-1-3 15,-9-4 0-15,0-2-8 16,-6 0-2-16,0-3-2 16,-6-2 1-16,3 0-7 15,-11-6 1-15,2 0-10 16,-15-10-2-16,6 3-32 16,-5-14-12-16,2 3-99 15,15-8-45-15,3 5 11 16</inkml:trace>
  <inkml:trace contextRef="#ctx0" brushRef="#br0" timeOffset="192776.145">22685 10395 420 0,'-15'-29'159'0,"15"29"-124"0,-15-21 46 0,15 19 11 0,-3-4-30 16,0 4-10 0,0 4-27-16,0 1-11 15,9 34-8-15,-3-5-3 0,9 13 1 0,-3-6-2 16,6 43-2-16,-3-15-4 16,6 4 0-16,0-15-20 15,-4-6-9-15,-2-8-41 16,-3-5-15-16,0-5-72 15,-9-16-32-15,0-3 40 16</inkml:trace>
  <inkml:trace contextRef="#ctx0" brushRef="#br0" timeOffset="192956.621">22456 10589 536 0,'-36'0'200'0,"36"0"-155"0,-9 0 11 0,9 0-6 15,9 2-28-15,-3 1-7 16,18 0-12-16,-6-1-4 16,35 3 0-16,-8-2-38 0,23 2-15 15,-14-2-61-15,14 8-27 16,-14-3-53 0</inkml:trace>
  <inkml:trace contextRef="#ctx0" brushRef="#br0" timeOffset="193829.593">23128 10787 496 0,'-17'5'184'0,"17"-5"-143"0,0 0 10 16,0 0-3-16,6-5-27 16,-1 0-6-16,4-6-5 15,0 1-2-15,0-4-4 16,-3 4 8-16,0-3 7 0,-3 2-1 15,-12 0 1-15,6 1-10 16,-15 2-3-16,9 0-4 16,-5 0 1-16,-1 3-4 15,0 2-2-15,3 0 2 16,-6 6 0-16,0 0 3 16,6 21 3-16,0-6 2 0,3 27 1 15,3-8-2-15,6 3-1 16,0-9-3-16,6-1 1 15,-3-7-4-15,15-1 0 16,-6-7 1-16,6-9 2 0,-3-4-1 16,3-20 2-1,0 2-2-15,-3-16-1 16,-4 6 1-16,1-1 1 16,-3 6-1-16,-3 3-1 15,3 2 1-15,0 8-1 16,0 3 0-16,3 12 0 15,0 1 0-15,3 6 0 0,-3-1 2 16,3 0 1-16,-7-2-4 16,7-3 1-1,-9-3-2-15,9-10 0 0,-6 2 2 16,-3-16 0-16,6 4-3 16,-3-4 0-16,-3 3-1 15,-3 3 3-15,6 2 0 16,0 17 3-16,-6-1-1 15,12 21-1-15,-10-4 1 0,13 7-1 16,-6-6 0 0,9-4 0-16,21-3 0 15,-4-16 0-15,10-16 0 16,-6-16 0-16,-4-5-3 0,-5 3 0 16,-6-1 4-16,-12-2 1 15,3-2 0-15,-15-14 1 16,-3-8-2-16,0 5 2 15,-6 6-4-15,-3 10 0 16,0 9 1-16,0 7 0 16,0 5-3-16,0 11 2 15,6 3 1-15,-6 24 2 16,0-4-3-16,6 25 0 16,0-5 1-16,15 12 2 15,12 17-1-15,9 4 2 16,-3-1-4-16,-4-9 0 15,-2-11-4-15,3-9 1 0,-6-9-5 16,-3-14-1-16,-3-9-17 16,-7-12-6-16,4-7-44 15,-12-5-20-15,6-1-132 16</inkml:trace>
  <inkml:trace contextRef="#ctx0" brushRef="#br0" timeOffset="194023.491">23438 10242 636 0,'-9'-3'239'0,"9"3"-186"0,0 0-13 0,0 0-17 16,0 0-31-16,0 0-7 15,6 0-52-15,-3 0-23 16,9 3-113-16,-3 0-47 15,6 13 85-15,-3-3 43 16</inkml:trace>
  <inkml:trace contextRef="#ctx0" brushRef="#br0" timeOffset="194969.609">18878 11954 416 0,'-3'0'154'0,"3"0"-120"0,0 5 17 16,0-5 1-16,0 5-15 0,0 1-1 15,0-6-12-15,0 0-4 16,3 2-12-16,-3-2 4 0,3-2 3 15,0-1-1-15,0-2 0 16,0 0-11-16,0-14-1 16,0 3-2-16,-3-5 2 15,0 2-1-15,0-2-1 16,0 0 1-16,0 5-1 16,0 3 2-16,-3 10 3 15,0 1 0-15,0 20 2 16,0-5-2-16,3 17 2 15,0-9-6-15,9 3-1 16,-3-3 0-16,14 0 0 16,-2-3-14-16,15-7-5 15,-6-3-19-15,8-11-6 16,-5 1-50-16,-3-12-19 0,-3 4-84 16</inkml:trace>
  <inkml:trace contextRef="#ctx0" brushRef="#br0" timeOffset="195119.736">18991 11443 512 0,'-63'8'192'0,"63"-8"-149"0,-24 8 21 31,22-5-2-31,-1 2-43 16,0 0-13-16,3-5-33 16,0 0-13-16,8 3 21 15,-2 0-53-15,27-1-17 0,-6 1-114 16</inkml:trace>
  <inkml:trace contextRef="#ctx0" brushRef="#br0" timeOffset="195344.97">19315 11351 460 0,'-21'-16'173'0,"21"16"-135"0,-20-21 25 0,17 18 3 15,-3-2-26-15,3-1-5 16,-3 4-15-16,3 2-2 15,3 21-11-15,0-3-2 0,6 9-1 16,-3-6-5-16,3 19-1 16,0-11-24-16,0 16-7 0,0-8-35 15,-1 0-14-15,-2-5-84 16,-3-9-38-16,0-4 54 16</inkml:trace>
  <inkml:trace contextRef="#ctx0" brushRef="#br0" timeOffset="195886.089">19038 11478 452 0,'-38'-11'167'0,"38"11"-129"0,-12 5 17 15,12-2 1-15,0-3-34 16,0 0-11-16,15 0 0 16,0 0 2-16,26 0-6 15,-8 0-6-15,12 0-2 0,-10 0-4 0,16 0-1 16,-12 0-19-16,14-8-9 15,-11 3 7-15,3-16 3 16,-10 5 5-16,-8-19 2 16,-3 4 5-16,-12-6 3 15,-3 5 2-15,-15 3 5 16,3 5 1-16,-9 5 3 16,0 3-3-16,-3 9-2 15,3 1 6-15,0 27 3 16,0-5 19-16,3 27 8 15,4-9 10-15,-1 11 3 16,0-8-11-16,3 19-4 16,0-14-12-16,3-2-1 15,0-9-11-15,3-12-2 16,0-3-3-16,6-22 1 0,-1 4-2 16,10-9 2-16,-3 3-4 15,9-8 0-15,-3 3-1 16,9 3 0-16,-7 2 6 15,4 5 5-15,0 3 4 16,-3 5 4-16,-3 1-3 0,-3 4 2 16,-4 1-5-1,-2 5-1-15,-3-3-4 16,0 3-1-16,-3-3-10 16,0 0-4-16,-3-2-33 15,0-3-12-15,0-3-123 16,-6-2-53-16,0-1 30 15</inkml:trace>
  <inkml:trace contextRef="#ctx0" brushRef="#br0" timeOffset="196636.45">20259 11573 416 0,'-3'-11'154'0,"3"11"-120"0,-6-10 30 0,6 10 7 0,-3-6-19 15,3 4-5-15,-3-4-16 16,0 1-7-16,3 0-14 15,0 2 0-15,0 6 1 0,0 0-4 16,0 34 1-16,0-8-3 16,3 29 0-16,-3-10-6 0,3 4 1 15,0-9-13 1,0 2-7-16,0-6-14 16,0-7-6-16,0-5-27 15,0-11-12-15,0-3-64 16,3-11-28-16,-3-2 21 15</inkml:trace>
  <inkml:trace contextRef="#ctx0" brushRef="#br0" timeOffset="197582.24">20071 11729 420 0,'-68'0'156'0,"68"0"-121"0,-42 13 32 0,36-10 7 16,0 2-33-16,0-2-13 15,12 2-20-15,0 0-5 16,30 3-3-16,-6-2 0 0,14-1 2 15,-5 0-3-15,24-2 0 16,-13-1 1-16,16-4 2 16,-13-1-1-16,1 1-1 15,-12-1 12-15,-10 0 4 16,-5 1 7-16,-9 10 6 0,-3-1-14 16,-6 12-6-16,0-3-5 15,6 5-4-15,-4-5-2 16,7 0 1-16,-3-3 3 15,6-2 1-15,-3-3 7 16,0-6 4 0,-3 1-3-16,0-6 1 0,-4 1-3 15,-5-6 0-15,0 0-3 16,-6-6-1-16,0 4-3 16,-6-1-2-16,0 1-4 15,-8 2-2-15,2 2-26 16,0 4-11-16,3-1-40 0,12 3-15 15,0 0-5 1,9-10-2-16,0 2 22 0,17-14 11 16,-5 4 53-16,12-6 22 15,-9 6 61-15,-4 2 29 16,-2 3 7-16,-12 2 4 16,-3 3-40-16,-12 5-17 15,3 1-29-15,-9 7-10 16,3-2-7-16,3 13-2 15,4-3-1-15,13 13 0 16,-2-2 2-16,15 2 0 16,-3-4 8-16,6 1 5 15,-6-1 0-15,-4-4 2 16,-2-2-4-16,-6 0 1 16,-3-3-7-16,-12 0-1 0,3-2-7 15,-12-3 0-15,4 0-10 16,-1-8-4-16,3 0-2 15,15-5 1-15,-3-1 3 16,20-10 4-16,-2 3 2 16,9-21 1-16,-6 7 5 15,6-18 1-15,-7 11 8 16,1 0 4-16,-3 4 8 16,-3 4 3-16,-3 5 1 15,-6 2 1-15,-3 6-13 16,-6 2-3-16,0 3-7 15,-3 11-1-15,0-3-1 16,0 16 0-16,0-3 0 16,6 16-2-16,0-2 0 15,9 7 0-15,0-7 0 16,14 2 3-16,-5-5 4 0,9-3 6 16,-6 0 1-16,-3-5 2 15,-4-3 5-15,-11-2 1 16,0-1-7-16,-18 1-4 15,4-3-4-15,-13 0-3 16,3 0-6-16,-9-3-4 16,3-2-30-16,-8-3-11 15,5 0-53-15,6-8-22 16,6 2-94 0</inkml:trace>
  <inkml:trace contextRef="#ctx0" brushRef="#br0" timeOffset="197837.094">21825 11750 432 0,'-27'21'162'0,"27"-21"-126"0,6 32 29 16,-3-27 7-16,6 11-27 15,-3-3-5-15,6 6-20 16,-3-6-5-16,-4 0-9 16,7 1-11-16,-3-4-4 0,-3-2-33 0,-3-3-12 15,0 1-48-15,-3-14-18 16,0 3-66-16</inkml:trace>
  <inkml:trace contextRef="#ctx0" brushRef="#br0" timeOffset="198165.953">21848 11531 404 0,'-11'5'151'0,"11"-5"-118"0,17 13-11 16,-14-10-12 0,18 5-12-16,-3-3-2 15,9 0-8-15,0 1-5 16,2-6 9-16,-5 0-16 0,0 0-6 16,-3 0 13-16,-6 2 9 15,-3 1 41-15,-9 7 18 0,0 1 3 16,-3 10 3-16,0-2-17 15,0 10-6-15,0-5-18 16,9 7-5-16,0-4 2 16,14 2 1-16,-2-5 12 15,9 0 6-15,-3-3 3 16,0-5 4-16,-7-3-11 16,-5 0-4-16,-3-2-14 15,-12-1-6-15,0-2-8 16,-15 0 0-16,3-3-27 15,-8-2-9-15,5 0-114 16,-6-14-51-16,3 3-10 16</inkml:trace>
  <inkml:trace contextRef="#ctx0" brushRef="#br0" timeOffset="199067.079">24152 10599 332 0,'0'-16'123'0,"0"16"-95"0,-8-8 20 16,8 8 5-16,-6 0-14 15,3 0-2-15,-9 0-13 16,3 0-2-16,-9 0-13 16,3 0-3-16,-9 6-2 0,9-1-2 15,-3 3-2-15,1 0 3 16,11 5 2-16,0 6 11 16,12 2 5-16,9 3 8 0,5-1 5 15,7 4-5-15,-3-3-3 16,-3-1-8-16,-6-1-1 15,-6-1-8-15,-9 0-3 16,-15 3-23-16,-3 0-9 16,-9-1-60-16,0 4-24 15,-5 2-113 1</inkml:trace>
  <inkml:trace contextRef="#ctx0" brushRef="#br0" timeOffset="199847.392">22786 11425 312 0,'-24'-27'115'0,"24"27"-89"0,-12-34 34 0,9 26 9 16,0 0-21-16,0 3 0 15,-2 23-22 1,5 3-15-16,0 1 4 0,2 28 2 16,-2-10 2-1,3 42 1-15,0-19-5 0,3 6 1 16,0-14-7-16,3 1-1 16,0 5-2-16,-3-27-1 15,0-5 5-15,3-15 4 16,-3-4-3-16,9-13 1 15,-6 3-9-15,6-18-2 16,-3 5-1-16,2-30 2 0,-2 9-3 16,0-6-2-16,-3 9-1 15,0 9 3-15,-3 4 2 16,3 31 4-16,0 16 0 0,3-5 2 16,-3-3-2-1,6 8 2-15,9 0-2 16,11-5 2-16,10-8-4 15,3-8-2-15,-4-5 2 16,-2-6 2-16,-6-8 0 16,-7-10 0-16,-5-11-3 15,-6-12 1-15,-3-1-2 16,-9 2-1-16,-6 4-2 16,-6 7 1-16,-9 8-4 15,-12 5-1-15,-3 11 0 0,7 16 4 16,-4 22 1-16,12 15 3 15,9 2 1-15,6-5 1 16,18-2-2-16,6-3-2 16,5-8-26-16,1-2-12 15,3-9-39-15,0-4-15 16,-1-9-60-16,10-5-26 16,3-5 26-1</inkml:trace>
  <inkml:trace contextRef="#ctx0" brushRef="#br0" timeOffset="200538.325">23727 11859 464 0,'0'-19'173'0,"-3"11"-135"0,0-5 16 0,0 5 0 0,-3-5-28 16,6-3-6-16,-3-5-12 15,-3 0-4-15,3-1-2 16,-6 1 5-16,-3 3 5 0,-6 4 3 16,3 4 0-16,-5 7-3 15,-4 9-2-15,0 12-6 16,3 11-3-16,3 6 2 15,3-1 0-15,0-2-1 16,7-6 1-16,5 1-4 16,3-9 0-16,3-5 1 15,5-5 0-15,7-8 0 16,0-5 0-16,0-6 0 16,3 1 0-16,0-1 0 0,9 6 0 15,-4 5-5-15,10 5 1 16,-6 3-16-16,0 0-6 15,0 0-38-15,-1-3-14 16,-2-5-14-16,6-5-4 16,-3-6 42-16,-3-4 18 15,-4-9 61-15,-5 3 28 16,-3-1 24-16,-3 4 13 16,-6-1-22-16,-3 4-8 15,0 1-26-15,-3 4-11 16,-3 2-14-16,3 5-4 0,-3 6-16 15,-6 5-6 1,3 8 0-16,-3 7 2 0,4 7 7 16,2-1 4-16,0-3 3 15,6 3 1-15,3-8-5 16,3-2 1-16,2-6-27 16,4-8-9-16,0-7-18 15,9-14-6-15,6-26-7 16,-3-19-1-16,-3 3 34 15,-4 5 20-15,-5 0 49 16,-6-8 23-16,-6-19 1 16,-6 1 3-16,3 10 0 0,-6 19 1 15,1 10-8 1,5 14-4-16,-3 21-13 16,6 34-6-16,-3 18-10 15,3 4-1-15,0 12-17 0,3 22-4 16,11 2-56-16,7-13-25 15,3-13-61-15,9-13-23 16,0-19-5 0</inkml:trace>
  <inkml:trace contextRef="#ctx0" brushRef="#br0" timeOffset="200809.487">24468 11523 468 0,'-27'-8'176'0,"6"8"-137"0,3 0 31 0,7 2 5 15,2 1-39-15,-3 2-14 16,0 1-17-16,0 1-6 0,6 7 0 16,6 7-5-16,6 11 0 15,3 7 7-15,6 6 6 16,6-2 14-16,8-4 7 0,7-4-6 16,-3-6 0-16,-3-3-9 15,-7-5 0-15,-2-5-6 16,-3-2-2-16,-15-4-2 15,-6 1-3-15,-15-1-15 16,-6-2-5-16,-8 0-74 16,-4 5-32-16,-24 3-119 15</inkml:trace>
  <inkml:trace contextRef="#ctx0" brushRef="#br0" timeOffset="207744.424">14826 13285 396 0,'-3'-3'148'0,"3"3"-115"0,0-13 33 0,0 13 5 0,0-5-7 16,0 2-1-16,0-5-18 15,0 3-5 1,0-3-23-16,0 2-4 0,0 1-1 0,0 0-5 16,-3 0 1-16,0 5-5 15,3 8 0-15,0-3-1 16,0 11-2-16,0-3 1 15,6 35 1-15,-3-9 1 16,9 22 3-16,-3-13-3 16,3-1-2-16,0-10-3 15,-3 3-1-15,0-8-7 16,-3-8-4-16,0-6-23 16,-3-5-9-16,0-2-64 15,-6-16-27-15,0 2-78 16</inkml:trace>
  <inkml:trace contextRef="#ctx0" brushRef="#br0" timeOffset="207895.761">14782 12930 524 0,'-9'-8'198'0,"9"8"-154"0,0-2 11 0,0 2-3 0,0 0-29 0,0 0-7 16,0 0-32-1,0 0-15 1,0 0 16-16,0 0-66 0,9 2-24 15,0 1-106 1</inkml:trace>
  <inkml:trace contextRef="#ctx0" brushRef="#br0" timeOffset="208344.885">15121 13256 488 0,'-27'8'181'0,"27"-8"-141"0,-9 5 9 16,9-5-5-16,0 5-28 16,0 0-6-16,6 9-7 15,0-4 0-15,6 33-2 16,0-9 10-16,3 19 6 0,-3-11 4 16,0 1 2-16,-3-9-4 15,0-5-1-15,-3-5-8 16,0-6-4-16,-3-2-6 15,2-13 0-15,-2 0-2 0,0-40-2 16,0 5-4-16,6-16-2 16,-3 8 2-16,6-5 5 15,-3 8 2-15,6 3 1 16,-3 5 0 0,9 5 0-16,-3 6 0 0,14 7 2 15,-5 3 8-15,12 8 5 16,-6 0 2-16,-1 11 1 15,-5-3-5-15,0 18-3 16,-6-2-5-16,0 21-4 0,-4-11-3 16,-2 6 1-1,0-8-19-15,-3-3-9 16,0-5-62-16,-3-6-29 0,3-2-118 16</inkml:trace>
  <inkml:trace contextRef="#ctx0" brushRef="#br0" timeOffset="208767.805">16074 13417 508 0,'0'3'189'0,"0"-3"-147"0,3 0 2 16,-3 0-9-16,3-6-20 15,0 1-3-15,0-8-7 16,0 2-4-16,-1-2 0 15,-2 0-1-15,-2 0 0 0,-1 2 2 0,-3 0 1 16,0 1 5-16,-12 2 5 16,3 0-3-16,-15 3 0 15,6-1-4-15,-11 6-1 16,5 0-3-16,-3 3-2 16,6 0 1-16,-2 7-1 15,2-2 4-15,0 11 5 16,3-3 1-16,3 18 2 15,3-5-2-15,9 13-1 16,1-7-3-16,11 2-1 16,0-5-1-16,11-3 0 15,-2-5-2-15,27-6-2 16,-9-2-4-16,14-11-2 16,-8 0-24-16,3-26-8 15,-6 3-42-15,-4-27-16 0,-5 10-54 16,-3-12-22-16,-6 7 15 15</inkml:trace>
  <inkml:trace contextRef="#ctx0" brushRef="#br0" timeOffset="209171.154">16002 12875 436 0,'-21'-22'165'0,"21"22"-129"0,-9-2 32 16,9 2 5-16,0 0-20 16,0 0-6-16,0 0-19 15,0 0-5-15,0 5-13 16,0-2 2-16,3 7 2 0,0 1-3 15,6 31-1-15,0-7-2 16,6 23 2-16,-3-11-3 0,6 33-2 16,-6-17-2-16,6 27-3 15,-3-18-2 1,2-3 1-16,-5-14-4 16,3-7-1-16,-3-9-8 0,0-9-2 15,-3-7-18-15,0-12-7 16,-3-3-19-16,0-27-5 15,0 3-9-15,0-31-4 16,0 10 27-16,0-6 15 16,0 9 61-16,-3 5 30 15,-1 2 27-15,1 6 12 16,0 5-25-16,3 9-8 16,0 1-30-16,6 17-11 0,-3-3-10 15,6 31-5-15,0-7-11 16,3 8-4-16,-3-6-30 15,3-2-14-15,-4-6-71 16,-2-2-30-16,-3-5-51 16</inkml:trace>
  <inkml:trace contextRef="#ctx0" brushRef="#br0" timeOffset="209321.076">16234 13007 632 0,'-23'0'236'0,"23"0"-183"0,-6 3-11 16,6-3-16-16,0 0-33 0,0 0-5 16,3-3-71-16,0 0-30 15,11-2-130-15,-2 0-57 16</inkml:trace>
  <inkml:trace contextRef="#ctx0" brushRef="#br0" timeOffset="209666.144">16743 13277 500 0,'-23'0'187'0,"23"0"-146"0,-12-3 2 0,12 3-8 16,-3 0-26-16,0 0-5 0,-3-5-3 15,3 0-1-15,-6-3 0 16,3 2 13-16,-6 4 8 0,3-1 5 16,-9 11 2-16,3-3-9 15,-8 11-1-15,2-3-9 16,3 24-1-16,3-5-4 16,18 18-1-16,0-10-3 15,18 2-1-15,-3-7-8 16,35-3-2-16,-11-6-40 15,17-10-17-15,-8-3-126 16,11-26-53-16,16-11 74 16</inkml:trace>
  <inkml:trace contextRef="#ctx0" brushRef="#br0" timeOffset="210283.101">17104 13417 404 0,'0'-3'151'0,"0"3"-118"0,0 0 29 15,0 0 3 1,0 0-15-16,0 0-5 0,3-2-17 16,0 2-5-16,0-6-13 15,-3 1-4-15,0-8 0 0,0 2-3 16,0-5 0-16,0 3-1 15,-3-3-2-15,0 3 1 16,-3 0-1-16,0 2 0 0,-6 3 2 16,3 3-3-1,-9 5-2-15,3 0 2 0,-6 11 0 16,3-3 3-16,-2 21 3 16,5-5 2-16,9 20 3 15,0-6-3-15,9-4 1 16,0-5-10-16,9-16 0 15,-3-2-5-15,2-27 0 16,-2 3 6-16,3-14 2 16,0 6 9-16,0 0 4 15,-3 2 4-15,0 6 3 16,0 3-5-16,6 10-1 16,-3 0-12-16,14 15-1 15,-5-1-11-15,15 7-2 16,-6-5-32-16,8-8-11 0,-8 0-81 15,3-16-33-15,-6 2-38 16</inkml:trace>
  <inkml:trace contextRef="#ctx0" brushRef="#br0" timeOffset="210508.953">17398 12830 540 0,'-21'-6'203'0,"21"6"-158"0,-6 0 21 15,6 0-1-15,0 0-31 0,0 0-7 16,3 6-10 0,0-1-3-16,6 13-8 15,-3-2-4-15,9 53 1 0,-3-13-2 0,3 26-1 16,-3-16-2 0,3 34-1-16,-3-23-14 15,0 0-4-15,-3-16-40 0,-4 0-15 16,1-14-155-1</inkml:trace>
  <inkml:trace contextRef="#ctx0" brushRef="#br0" timeOffset="210733.324">16993 13279 536 0,'-14'-2'200'16,"14"2"-155"-16,3-5 16 0,-3 5-3 0,11-3-25 16,-2 0-6-16,12-2-16 15,-3 0-7 1,39-1-3-16,-10 1-15 0,16 2-3 16,-10 1-59-16,7 2-26 0,-12 0-136 15</inkml:trace>
  <inkml:trace contextRef="#ctx0" brushRef="#br0" timeOffset="211512.829">17767 13200 480 0,'-17'5'178'0,"17"-5"-138"0,-18 6 17 0,15-4-2 16,-3 1-30-16,0 0-8 16,-3 2-7-16,0-2-2 15,-3 2-4-15,0 0 6 0,-3 6 5 16,3-1 4-16,3 9 1 15,0-3-9-15,12 18-4 16,0-5-7-16,18 6 0 16,-3-6-11-16,9-8-3 15,-6-3 0-15,3-12 1 16,-7-1 10-16,-2-13 4 16,0 3 8-16,-9-9 5 15,0 4-3-15,-12-6-1 16,0 3-9-16,-6-3-2 15,0 3-3-15,0-3 3 0,4 3-13 16,8-1-4-16,0 1-3 16,14-3-1-16,-2 3 8 15,9 0 6-15,-3 2 7 16,3 6 3-16,-3 0 11 16,3 7 6-16,-4 1-1 15,4 8-1-15,-3-4-3 16,3 9 1-16,-6-2-4 15,3 7-1-15,-3-5-4 16,-1 2 1-16,-5-2 0 16,-3-3 1-16,0 0-7 15,-6-10 0-15,0-3-6 16,-3-11-1-16,0 4-2 16,-3-15 2-16,0 7-1 15,-5-23 2-15,5 7 3 16,-3-12 3-16,3 6 4 0,-3 0 2 15,3 8 1-15,0 3 0 16,0 5-4-16,0 2-1 16,0 3-1-16,6 8 1 15,0 0-4-15,6 14 0 0,-3-1-1 16,9 8 0 0,0-2 0-16,12-1 0 15,-1-2 4-15,13-8 3 16,-6 0 4-16,3-13 5 15,-7 2-8-15,1-4-3 0,-3 1-2 16,-3-2-1-16,-3 3 0 16,-3 0 0-16,-4 2 0 15,-2 3 0 1,0 1 0-16,-3-1 0 16,0 2 0-16,-6 4 0 0,0-1-25 15,-9 3-8-15,0 0-109 16,-11 21-46-16,5-2-38 15</inkml:trace>
  <inkml:trace contextRef="#ctx0" brushRef="#br0" timeOffset="212218.32">18851 13258 264 0,'0'-16'99'0,"0"16"-77"0,0-23 37 15,0 20 15-15,0-5-13 16,0 3-2-16,0-6-15 16,0 1-4-16,0-4-23 15,0 4 1-15,0-1 0 0,0 3-4 16,0 3 2-16,0 0 0 0,0 7-1 15,0 1-3-15,6 18 0 16,0-2-3-16,6 12 0 16,0-2-1-16,5 19 0 15,-2-11 4-15,0 5 3 16,-3-7 3-16,0-9 3 16,-3-2-5-16,-3-24-1 15,0 0-9-15,-3-24-2 16,0 6-2-16,0-11 1 15,0 2-4-15,12-26 0 16,-3 11-6-16,8-11 0 16,-2 13-17-16,3 6-4 0,-3 5-28 15,6 10-11-15,-3 3-71 16,8 30-31 0,-5-4-15-16</inkml:trace>
  <inkml:trace contextRef="#ctx0" brushRef="#br0" timeOffset="212369.179">19416 13311 572 0,'-5'3'211'0,"5"-3"-164"0,0 10-2 0,0-10-13 15,3 6-35 1,-1-4-7-16,7 1-42 16,-3 0-17-16,9-6 36 15,0 0-87-15,9-5-32 0,-3 3-17 16</inkml:trace>
  <inkml:trace contextRef="#ctx0" brushRef="#br0" timeOffset="212745.547">19601 13094 460 0,'-12'-16'173'0,"12"16"-135"0,0-10 25 0,0 10 3 16,6-3-26-16,-3 0-5 16,6 3-8-16,0 0 0 15,6 11-15-15,-3 0 0 0,3 12-1 16,-3-1-2-16,2 9 0 15,-2-4-5-15,3 23-1 16,-3-10-1-16,9 10-2 16,-6-10-4-16,12-9 0 0,-4-7-3 15,10-24 2-15,-6 0 1 16,6-21 2-16,-7 5 1 16,-5-8 1-16,-3 3 4 15,-15-21 2-15,0 8 0 16,-15-27 1-16,3 13-4 15,-9 3-2-15,4 8 0 16,2 5-1-16,3 6 0 16,6 5 0-16,0 2-3 15,21 11 2-15,-3 0-6 16,17 14-3-16,-5-1-32 16,9 13-12-16,-6-2-99 15,2 11-40-15,-5-6-4 16</inkml:trace>
  <inkml:trace contextRef="#ctx0" brushRef="#br0" timeOffset="212894.707">20274 13261 644 0,'-9'0'242'0,"9"0"-189"0,0 8-18 0,0-8-22 0,3 0-50 15,-3 0-16 1,9 0-142-16,-3 0-62 15,18-13 66-15,-7 2 34 16</inkml:trace>
  <inkml:trace contextRef="#ctx0" brushRef="#br0" timeOffset="-179475.531">24656 10136 248 0,'0'-2'93'0,"0"2"-72"0,0-3 25 15,0 3 5-15,5-3-2 16,-2 1 3-16,-3-1-7 16,0 3-1-16,0-3-24 15,-3 1 4-15,-5 2 0 0,-4 2-6 16,-6 4 0-16,-6 2-13 0,-6 2-3 15,0 6-2 1,4 5 2-16,2 19 1 16,6 21 3-16,9 5-1 0,9-5 2 15,9-6-4-15,3-4 0 16,15-4-1-16,-4 3-2 16,7 1-15-16,-3-6-7 15,-3-6-40-15,3-4-15 16,-7-9-83-1,-2-10-66-15,-3-13 90 16</inkml:trace>
  <inkml:trace contextRef="#ctx0" brushRef="#br0" timeOffset="-179264.416">24736 10149 428 0,'-3'-5'162'0,"3"8"-126"0,0-1 12 16,3 1-2-16,-3 5-25 16,6 3-4-16,-3 4-12 15,3 9-6-15,0 13 0 16,0 6-42-16,-3-1-18 0,6-2-64 16,0-9-28-16,2-9 8 15</inkml:trace>
  <inkml:trace contextRef="#ctx0" brushRef="#br0" timeOffset="-179099.245">24917 10157 416 0,'-8'3'154'0,"5"5"-120"0,-6 5 8 0,0-2-5 0,3 5-22 16,-3 15-6-1,-6 17-38-15,3 8-19 16,3-4-101-16,-3-1-43 15,9 4 61-15,-3-4 32 0</inkml:trace>
  <inkml:trace contextRef="#ctx0" brushRef="#br0" timeOffset="-178828.171">24816 10557 392 0,'0'-3'145'0,"9"6"-112"0,3 0-3 15,-3-1-10-15,3 1-13 16,3-1 1-16,0 4-5 16,3-1 0-16,-7 0-1 15,-2 1 3-15,-3 2 1 0,-12-1 17 16,3 1 8-16,-3 0-1 16,-2 0 0-16,5 0-13 15,3 0-5-15,3 0-10 16,5-3-1-16,1-2-23 15,9 0-10-15,3-3-33 16,3-3-13-16,3-2-109 16</inkml:trace>
  <inkml:trace contextRef="#ctx0" brushRef="#br0" timeOffset="-178618.458">25141 10176 392 0,'9'3'148'0,"-3"2"-115"0,8 5 13 0,-5-2-1 15,0 8-17-15,0 11-1 0,-6 12-16 16,6 12-4 0,-9 2-5-16,-3-6-24 0,-6 1-9 15,-9-6-76-15,-11 19-32 16,-10 0-19-16</inkml:trace>
  <inkml:trace contextRef="#ctx0" brushRef="#br0" timeOffset="-178034.272">24795 11335 364 0,'0'-13'134'0,"0"10"-104"0,0-2 23 16,0 2 3-16,-3 3-15 16,-3 0-3-16,4 8-16 15,-10 8-4-15,-6 8-10 16,-3 7-5-16,-6-2 0 0,3 8-2 15,6 19 2-15,10 18-4 16,8-2 0-16,8-9-17 16,10-10-8-16,0-8-15 15,3-5-7-15,0-11-23 16,0-5-10-16,2-6-73 16</inkml:trace>
  <inkml:trace contextRef="#ctx0" brushRef="#br0" timeOffset="-177807.999">24846 11382 416 0,'-3'-10'154'0,"3"7"-120"0,0 6 10 0,0-3-2 0,0 8-17 16,3 8-3-16,-3 2-12 15,9 1-6-15,-6-1-3 16,3 1-32-16,-3-1-12 0,6-2-60 16,3 0-23-16,9 0-32 15</inkml:trace>
  <inkml:trace contextRef="#ctx0" brushRef="#br0" timeOffset="-177629.729">25191 11298 372 0,'0'-29'140'0,"0"26"-109"0,0-2 33 31,0 5 9-31,-3 8-19 0,-6 7-6 16,0 15-24-1,-11 4-10-15,-10 0-8 16,-12 6-11-16,1 5-5 0,2 16-30 16,0 10-11-16,12-5-49 0,4-2-21 15,11-8-49 1</inkml:trace>
  <inkml:trace contextRef="#ctx0" brushRef="#br0" timeOffset="-177304.297">25010 11792 384 0,'0'-10'145'0,"-3"7"-112"0,3 1 5 0,0 2-2 16,3 0-24-16,6 0-6 0,0 2-4 0,11 4-2 15,-2-1 0 1,0 3 0-16,3 0 0 16,-6 2 4-16,-6 4 2 15,-9-1 6-15,0 5 5 0,-12-5 2 16,-9 1 1-16,-9-1-5 16,-2-2-1-16,2-1 5 15,3-2 2-15,9 0-10 16,6-3-4-16,9 1-7 0,6-1-3 15,9 0-5 1,6-2 0-16,12-3-27 16,0-3-9-16,-1 1-51 15,4-6-21-15,-12-8-56 16</inkml:trace>
  <inkml:trace contextRef="#ctx0" brushRef="#br0" timeOffset="-176953.302">25037 11136 324 0,'-30'-10'121'0,"21"10"-95"0,9-3 31 0,0 3 6 0,0 0-27 15,12 0-7-15,6 5-7 16,11 9 0-16,1 20-12 16,3 16 10-16,-3 3 6 0,-1-3-12 15,-8-2-2-15,0 5-8 16,-12 8-3-16,0 13-11 15,-9 0-4-15,-9-8-26 16,-3-8-9-16,-24 3-149 16</inkml:trace>
  <inkml:trace contextRef="#ctx0" brushRef="#br0" timeOffset="-153337.666">7227 14105 288 0,'-18'0'107'0,"18"0"-83"0,-21-5 57 0,18 5 19 16,-3-3-14-16,0 3-3 15,0-3-27-15,0 1-13 16,0-4-24-16,3 1-1 0,12-3 0 16,-3 3-6-16,33-3-2 15,-6 3-8-15,11 2-3 16,-8 0 0-16,9 6 2 16,-7 0-13-16,13-3-5 15,-9 0-15-15,-1 0-6 0,-5 0-32 16,-6 0-13-1,-3 0-38-15,-12 8-16 16,-4 0-19-16</inkml:trace>
  <inkml:trace contextRef="#ctx0" brushRef="#br0" timeOffset="-152992.571">7295 14129 400 0,'-47'-8'148'0,"47"8"-115"0,-30-3 33 16,27 3 5-16,-6 0-27 15,3 0-8-15,-3 3-17 0,0-1-7 0,3 6-7 32,0 3-4-32,0 10 0 0,3-2-1 15,3 36 0-15,0-10-3 16,3 5 0-16,0-10 2 16,0-3 2-16,0-5 0 15,0-6 2-15,0-4 7 16,-3-4 5-16,0-2-1 15,3-3 0-15,0-2-6 0,18-3 0 16,-3 0 1-16,21-6 5 16,-7 1-8-16,10 0-1 15,-6-1-3-15,17 1-2 16,-8 0-8-16,17 2-3 0,-11 0-21 16,0-5-9-1,-10 0-38-15,-5 0-17 16,-6 0-114-1</inkml:trace>
  <inkml:trace contextRef="#ctx0" brushRef="#br0" timeOffset="-152811.31">7379 14325 488 0,'-36'2'181'0,"36"-2"-141"0,-9 3 11 16,9-1-3-16,9-2-33 0,-3 0-8 15,21-2-25 1,-6-1-11-16,32 1 15 16,-8-1-84-16,38-5-35 0,21-5-51 15</inkml:trace>
  <inkml:trace contextRef="#ctx0" brushRef="#br0" timeOffset="-152556.331">7766 13851 448 0,'-15'-3'167'0,"15"3"-129"0,12-2-1 0,-9 2-8 15,14-3-21-15,1 3-2 16,6-3-13-16,-3 3-3 16,6-5 5-16,-3 0-51 0,5 2-19 15,-5 0-105-15</inkml:trace>
  <inkml:trace contextRef="#ctx0" brushRef="#br0" timeOffset="-152212.086">7867 13862 424 0,'-12'10'159'0,"12"-10"-124"0,-6 42 9 0,6-34-5 0,3 21-14 15,-3-5-2-15,6 11-11 32,-3-6-5-32,3 3-4 15,0-6 2-15,0 35 4 0,0-14 1 16,0 20 4-16,0-14 2 15,0-1-1-15,0-9 1 0,-1-1 0 16,-2-7 0-16,3-6 0 16,-3-6-2-16,6 1 1 15,-3-3-2-15,9-2 0 16,-3-6-5-16,24-5-3 16,-9 0-5-16,17-5-2 15,-8-1-17-15,6-2-7 16,-7 0-49-16,1-5-21 15,-6 2-115 1,6-15-74-16,5-19 130 16</inkml:trace>
  <inkml:trace contextRef="#ctx0" brushRef="#br0" timeOffset="-151970.377">8492 13994 540 0,'-12'8'203'0,"12"-8"-158"0,-6 2 8 0,6-2-8 0,0 6-20 16,0-4-3-16,-3 4-6 16,0-1-2-16,0 13-8 15,0-2-2-15,-3 5 2 0,0-2-3 16,-6 42 0-16,0-14-1 16,-8 30-2-16,5-16-17 15,-9 18-9-15,3-15-17 16,0 10-8-16,3-13-50 15,3-14-20-15,4-7-85 16</inkml:trace>
  <inkml:trace contextRef="#ctx0" brushRef="#br0" timeOffset="-151775.449">8117 14176 564 0,'-12'-8'209'0,"12"8"-163"0,0 0 5 0,0 0-8 15,6 3-18-15,0 0-2 16,21 7-13-16,-7-2-6 16,16 37-3-16,-6-8-10 0,6 21-4 15,-10-13-48-15,7 6-20 16,-6-12-100-16,15 6-41 0,8 0 50 16</inkml:trace>
  <inkml:trace contextRef="#ctx0" brushRef="#br0" timeOffset="-151401.354">8504 14076 520 0,'-15'10'195'0,"15"-10"-152"0,0-5-7 0,0 5-13 0,9 0-24 31,0 0-3-31,15-8-9 16,-4 0-5-16,16-10 10 15,-9 2-7-15,3-3-2 0,-3 3 11 0,-4 9 5 16,-2 1 21-16,0 17 12 16,-3-3-5-16,3 18-1 15,-3-5-9-15,8 22-2 16,-5-9-3-16,21 43 0 16,-9-19 2-16,8 3 2 15,-8-11 2-15,0-2 3 16,-6-9-5-16,-7 1-1 15,-2-8-5-15,-9 2-1 16,-3-5-5-16,-18 6-1 16,0-9-8-16,-17-2-4 15,5-5-24-15,-18-9-11 16,9-2-94-16,-32-8-40 16,-10-3-38-1</inkml:trace>
  <inkml:trace contextRef="#ctx0" brushRef="#br0" timeOffset="-150963.595">9391 14245 484 0,'-21'3'181'0,"21"-3"-141"0,-3 0 16 15,3 0-2 1,6 0-28-16,-3 0-6 0,18-3-15 16,-3 1-3-16,26-1-2 15,-8 3-9-15,9-3-4 0,-7 3-40 16,1-2-15-16,-6-1-73 15,6 6-30-15,-10-1 13 16</inkml:trace>
  <inkml:trace contextRef="#ctx0" brushRef="#br0" timeOffset="-150815.837">9403 14370 512 0,'-24'15'192'0,"24"-15"-149"0,6 11-8 15,-6-11-15-15,27 8-16 16,-3-3-3-16,32 0-60 0,-11 1-25 16,32-12-121-16,-14 1-53 15</inkml:trace>
  <inkml:trace contextRef="#ctx0" brushRef="#br0" timeOffset="-149990.117">10454 13877 436 0,'-24'0'165'16,"24"0"-129"-16,-9-10 8 0,9 10-6 0,3-8-19 15,0 3-3-15,18-6-7 16,-3 0-4-16,11 1-2 0,-5 2-3 0,6-5 1 16,-6 2-12-1,-1 6-5-15,-2 0-1 16,-3 2 2-16,-3 0 9 15,-6 1 5-15,-3-1 2 16,-9 3 2-16,0 0-2 0,-21 0-1 16,3 0 3-1,-35 3 0-15,8-1 1 0,-11 1 2 16,11 0 3 0,-12-1 2-16,13 1 6 15,-10-1 3-15,13 1 7 0,-4 5 4 16,12-3-4-16,4 6-2 15,5-3-16-15,18 10-5 16,3-4-3-16,30 17 1 16,-6-4-3-16,20 10 0 15,-2-8 1-15,35 3 0 16,-14-6 0-16,8-2 2 16,-11-6-1-16,-6 1 2 15,-7-6-4-15,-5 0-2 0,-9-2 2 16,-6 2 2-16,-3-5 2 15,-10 3 1-15,1-3-5 16,-18 5 1-16,3-2-2 16,-32 10-2-16,5-3-4 15,-15 19-2-15,10-8 5 16,-7 14 2-16,9-9 3 16,-5 0 0-16,8-4 4 15,0-1 5-15,6-5 1 16,1-3 2-16,5-5-2 15,9-1-1-15,3-1 1 16,18-6 1-16,0 0-1 16,18-3 1-16,-7 0-4 15,37-2 1-15,-9-1-5 0,8-2-2 16,-11 0-5-16,2 0-2 16,-8 0-28-16,-3-2-13 15,-6-1-55-15,-1-2-22 16,-5 0-96-1</inkml:trace>
  <inkml:trace contextRef="#ctx0" brushRef="#br0" timeOffset="-149823.941">10787 14232 572 0,'-6'5'211'0,"6"-5"-164"0,0 37 3 0,0-31-10 15,3 28-24-15,0-5-3 16,3 11-22-16,0-9-6 0,3 4 7 15,-3-9-43-15,0-2-15 0,0-3-107 16,0 1-46-16,0-7 48 16</inkml:trace>
  <inkml:trace contextRef="#ctx0" brushRef="#br0" timeOffset="-149658.785">10730 14065 612 0,'-9'3'228'0,"9"-3"-177"0,-2 5-17 0,2-5-19 0,0 0-57 31,0 0-17-31,2 0-133 0,-2 0-57 16,21-5 73-16,12-3 37 16</inkml:trace>
  <inkml:trace contextRef="#ctx0" brushRef="#br0" timeOffset="-149343.657">11046 14293 436 0,'-27'-5'162'0,"27"5"-126"0,-18-6 29 16,15 6 7-16,0 0-22 16,0 0-4-16,3-2-16 15,0 2-6-15,12 0-14 16,-3 0-4-16,9 0 0 16,-3 0-3-16,6 2-2 0,-6-2-22 15,6 0-11-15,-4 0-28 16,4 0-10-16,-3 0-38 15,0 0-14-15,-3 0-56 16</inkml:trace>
  <inkml:trace contextRef="#ctx0" brushRef="#br0" timeOffset="-149175.116">11091 14534 464 0,'-24'18'173'0,"24"-18"-135"0,-3 13 23 0,3-10 0 16,0-3-33-16,0 0-7 15,9 3-14-15,0-1-3 16,6-2-2-16,-4 0-26 0,7 0-11 16,-3 0-64-16,15-10-26 15,-6 2-67 1</inkml:trace>
  <inkml:trace contextRef="#ctx0" brushRef="#br0" timeOffset="-149023.954">11501 14258 460 0,'9'-21'173'0,"-9"21"-135"0,3-2 56 0,-3 2 15 15,3 2-50-15,-3 1-17 0,3 18-25 16,0-2-9-16,0 23-5 16,-3-8-9-16,0 6-4 0,0-8-25 0,0-1-12 15,0-4-84 1,-6-1-35-16,-9 1-46 16</inkml:trace>
  <inkml:trace contextRef="#ctx0" brushRef="#br0" timeOffset="-148669.047">11189 13488 512 0,'-6'-2'192'0,"6"2"-149"0,0 0 7 0,0 0-7 16,0 5-26-16,0-2-7 16,0 10-6-16,0-2-1 15,0 12-2-15,0-1-1 0,-3 4 1 16,0-5-1-16,-6 3 2 16,3-3 1-16,0-2 1 0,0-1 0 15,6-2 0 1,0-3-2-16,15-2-2 15,-3-3 1-15,24 0-1 16,-10-3-5-16,16 0-1 0,-9 1-30 16,0-4-12-16,-7 1-52 15,-2 0-24-15,-3-1-66 32</inkml:trace>
  <inkml:trace contextRef="#ctx0" brushRef="#br0" timeOffset="-148500.64">11281 13692 572 0,'-15'0'214'0,"15"0"-166"0,0 11 4 15,0-9-9-15,6 6-29 0,-3-2-5 0,9 20-30 16,-3-5-12 0,9 35 17-16,-3-11-102 0,3 2-44 15,-4 4-48-15</inkml:trace>
  <inkml:trace contextRef="#ctx0" brushRef="#br0" timeOffset="-148082.109">11975 13769 460 0,'-12'-5'173'0,"12"5"-135"0,3 0 5 16,-3 0-5-16,9 0-22 15,0 0-3-15,11 0-13 16,-2 0-5-16,21 0 3 15,-6 0-37-15,14-3-16 0,-8 3-56 0,0-3-22 16,-6 1-23 0</inkml:trace>
  <inkml:trace contextRef="#ctx0" brushRef="#br0" timeOffset="-147723.123">11963 13753 432 0,'-24'0'162'0,"24"0"-126"0,-12 5 12 0,12-2-4 16,-3 0-20-16,0-1-1 16,3 6-7-16,0 0-2 0,6 29-8 15,-3-8-2-15,6 27 2 0,-3-11-1 16,0 10 0 0,0-10-6-16,0 16 1 15,0-11 2-15,0 3 3 0,-3-10 2 16,0-6 3-16,0-8 1 15,0-3 1-15,0-4 2 16,6-7 4-16,-4-1-1 16,10-4 1-16,-3 1-7 15,24-6-2-15,-6-2-5 16,23-9-1-16,-11 4-8 16,6-9-2-16,-10 3-18 15,-2-8-9-15,-6 3-37 0,-3 0-15 16,-7 2-72-16,-2-2-29 15,-3 3 31 1</inkml:trace>
  <inkml:trace contextRef="#ctx0" brushRef="#br0" timeOffset="-147556.923">12040 14171 552 0,'-21'3'206'0,"21"-3"-160"0,-6 0 9 0,6 0-6 16,3 0-34-16,0 0-10 0,12-6-13 0,-3 4-6 31,39-6 8-31,-10 3-48 0,25-14-21 16,-15 6-120-16,26-16-91 15,12-11 114-15</inkml:trace>
  <inkml:trace contextRef="#ctx0" brushRef="#br0" timeOffset="-147314.735">12475 13679 496 0,'-21'5'184'0,"21"-5"-143"0,-3 3 6 15,3-3-6-15,3 0-27 16,0 0-7-16,9-8-5 15,0 5-2-15,12 1 0 0,-4-1-36 0,16 0-13 16,-6 1-54-16,3-1-23 16,-7 0-50-1</inkml:trace>
  <inkml:trace contextRef="#ctx0" brushRef="#br0" timeOffset="-147016.78">12513 13647 400 0,'-23'5'151'0,"23"-5"-118"0,-9 6 27 0,9-6 4 16,-3 8-24-16,3-3-5 16,0 14-10-16,0-6-4 15,3 26-11-15,0-7-2 0,6 34-1 0,-3-10 1 16,6 10 2 0,-4-13-3-16,1 34 1 15,0-15 4-15,0-1 2 0,-3-13-3 16,6-5-1-16,-3-10-6 15,12-9-1-15,-3-5-1 16,17-5 1-16,-5-6-2 16,12-7-1-16,-9 0-10 15,2-11-6-15,-5 0-32 16,3-14-14-16,-6 4-82 16,2-19-34-16,-5 5-5 15</inkml:trace>
  <inkml:trace contextRef="#ctx0" brushRef="#br0" timeOffset="-146821.188">12814 13737 532 0,'-24'5'198'0,"24"-5"-154"0,-3 0 18 0,3 0-1 16,9 6-33-16,-3-1-7 0,12 8-14 0,-3-2-5 31,3 10-1-31,-3-2-21 0,6 4-7 15,-7-4-48-15,7-11-19 16,-3 0-57-16,12-24-24 16,12-16 16-16</inkml:trace>
  <inkml:trace contextRef="#ctx0" brushRef="#br0" timeOffset="-146507.181">13281 13581 564 0,'-5'21'211'0,"2"-5"-164"0,-6 5 0 0,9-15-10 16,-6 4-24-16,3-2-2 15,-9 3-18 1,0 2-6-16,-12 3 7 16,3-3-17-16,-9 11-5 0,7-6-14 0,-4 9-6 15,6-6 1 1,3 0 4-16,3-2 15 16,0-9 7-16,3 1 19 15,4-6 11-15,-1 0 16 16,3 1 9-16,0-4 10 15,3 9 6-15,3-3-5 0,3 21-3 16,0-3-8-16,6 9-4 16,-3-6-14-16,2 16-7 15,1-8-6-15,0 29-3 16,3 11-24-16,-3-30-11 16,0-7-40-16,0-3-17 15,0-8-134 1</inkml:trace>
  <inkml:trace contextRef="#ctx0" brushRef="#br0" timeOffset="-146340.818">13359 14184 580 0,'-6'11'217'0,"6"-11"-169"16,3 24-4-16,-3-19-16 0,3 11-30 15,0-3-6-15,0 8-36 16,0-2-16-16,0 2 31 15,-3-3-109-15,0-4-43 0,-6-4 7 16</inkml:trace>
  <inkml:trace contextRef="#ctx0" brushRef="#br0" timeOffset="-146233.366">13317 13954 628 0,'-6'5'236'0,"6"-5"-183"0,0 8-18 0,0-8-19 15,0 6-49-15,0-4-13 16</inkml:trace>
  <inkml:trace contextRef="#ctx0" brushRef="#br0" timeOffset="-146173.481">13317 13967 501 0,'6'-16'-279'15</inkml:trace>
  <inkml:trace contextRef="#ctx0" brushRef="#br0" timeOffset="-145573.445">13588 13586 488 0,'0'0'184'0,"0"0"-143"0,3 0 8 16,-3 0-7-16,9 6-25 0,-3-4-7 15,9 1-9 1,-3 0-1-16,9-3 0 0,-7 0 0 0,4 0 2 16,-3 0-1-16,0 0 2 15,-3 0 9-15,0 8 4 16,-3-3 4-16,0 11 0 16,0-3-7-16,3 16-3 15,-3-3-3-15,5 41-2 16,-2-14-6-16,3 15 1 15,-3-12 0-15,3 13 0 16,-3-14 0-16,0 27 2 16,0-18 3-16,-3-1 4 15,-3-10 0-15,-6-5 0 16,0-9-5-16,-3 1-1 16,0-8 1-16,-6 0 0 15,3-6-2-15,-6-5 1 16,3-2-4-16,-12-6-2 0,3 0-18 15,-20-7-7-15,5-4-58 16,-9-7-24-16,9 0-124 16</inkml:trace>
  <inkml:trace contextRef="#ctx0" brushRef="#br0" timeOffset="-132529.878">14401 0 552 0,'-381'0'5'0,"241"0"3"16,-66 0-2-16,-29 58-1 15,-27-18-5-15,-29 5 0 16,2 5 0-16,6-10 0 0,-18 7 0 0,7-7 0 16,8 24 0-16,-21 28-5 15,13 4-1-15,8 17 0 16,0 35 4-1,33-5 3-15,27 35 2 16,26-6-4-16,40 39-1 0,47-2 1 16,65 16 0-16,54 21-17 15,39-29-5-15,71 11-29 16,59-14-9-16,57-29-65 16</inkml:trace>
  <inkml:trace contextRef="#ctx0" brushRef="#br0" timeOffset="-122108.237">21244 13115 504 0,'-30'-8'187'0,"30"8"-146"0,-11-5 15 0,11 5-4 0,0 0-28 16,0 0-8-16,8-5-8 0,1 0-3 16,33-3-3-1,-6 2-2-15,14 4 1 0,-8-1-6 16,6 3-1-16,-10 0-13 16,7 3-5-16,-9-1-51 15,2 1-21-15,-8 0-107 16,-6 5-54-1,-3-3 128-15</inkml:trace>
  <inkml:trace contextRef="#ctx0" brushRef="#br0" timeOffset="-121765.642">21325 13176 364 0,'-45'-21'137'0,"45"21"-106"0,-24-8 30 0,21 8 7 15,-3 3-20-15,3-1-2 16,-3 4-14-16,0-1-5 15,0 8-15-15,3-2-1 0,0 7 0 0,0 1 0 16,0 18 1 0,0-5-9-16,3 34-1 15,0-11-2-15,0 4 2 16,0-12 3-16,0-4 2 16,0-6 3-16,3-6 4 15,-3-4-4-15,6-6 0 16,-3 0-2-16,15-8 2 15,-3 1-5-15,30-4-3 16,-10-2 1-16,13 0 0 0,-9-3-1 16,2-2 1-16,-5 0-11 15,3-3-4-15,-6 0-27 16,2-3-10-16,-5 0-50 16,-9-2-19-16,-3 2-90 15</inkml:trace>
  <inkml:trace contextRef="#ctx0" brushRef="#br0" timeOffset="-121599.346">21247 13467 504 0,'-42'8'189'0,"42"-8"-147"0,-2 3 9 16,2-3-7 0,8 0-33-16,1 0-7 15,42 0-26-15,-12 0-9 16,23-3 16-16,-11 1-98 0,38-9-40 15,-17 3-29 1</inkml:trace>
  <inkml:trace contextRef="#ctx0" brushRef="#br0" timeOffset="-121359.336">21884 12906 504 0,'-21'-2'189'0,"21"2"-147"0,12-3-2 16,-9 3-14-16,15 0-22 16,-3 0-1-16,12 3-25 15,0-3-8-15,2 0 15 16,-5 0-61-16,6 0-23 0,-6 0-83 15</inkml:trace>
  <inkml:trace contextRef="#ctx0" brushRef="#br0" timeOffset="-121045.032">21881 13004 420 0,'-44'6'159'0,"44"-6"-124"0,-18 21 15 0,15-16-3 16,0 14-14-16,3-4-2 15,3 15-2-15,0-7 1 16,3 9-16-16,0-5 5 0,-3 31 2 16,0-13-3-16,-6 29 2 15,0-13-5-15,-3-3 1 16,3-10-7-16,3-4-1 16,0-6-4-16,9-4-1 15,0-5-1-15,14 3 1 16,-2-8 0-16,12 2 3 15,-3-5-5-15,2-2-1 16,-5-3-7-16,12-1-3 16,-6-1-41-16,8-9-16 0,-8 0-92 15,0-7-39-15,-6-1 6 16</inkml:trace>
  <inkml:trace contextRef="#ctx0" brushRef="#br0" timeOffset="-120832.729">22069 13121 584 0,'-6'-3'220'0,"6"3"-172"0,3 5-4 0,-3-5-15 0,9 14-16 16,0-4 2 0,14 11-8-16,-2-5-4 15,18 5-2-15,-9 1-15 0,5-4-5 16,-5-2-48-16,3 0-18 15,-6-3-83 1,3-8-32-16,-7-2 34 16</inkml:trace>
  <inkml:trace contextRef="#ctx0" brushRef="#br0" timeOffset="-120519.392">22599 13004 540 0,'0'0'200'0,"0"0"-155"0,-6 24 9 15,6-19-5-15,-3 11-32 16,0-3-6-16,-6 14-19 15,3-6-8-15,-9 11 9 16,3-6-22-16,-15 6-7 0,6-5 10 16,-8-1 4-16,5-5 11 15,-3 0 5-15,6-5 6 16,0-3 4-16,9-2 1 16,4-3 0-16,-1-3 5 15,9 1 6-15,0-4 9 16,9 6 7-16,-4-3 0 15,7 22 1-15,-3-6-7 16,3 21-2-16,-3-7-13 16,0 4-7-16,-3-7-7 15,0 5-3-15,-3-8-39 16,6 0-15-16,-3-2-89 0,3-6-38 16,0-5-9-1</inkml:trace>
  <inkml:trace contextRef="#ctx0" brushRef="#br0" timeOffset="-120382.44">22596 13568 508 0,'-12'13'189'0,"12"-13"-147"0,-6 24 24 0,6-19-1 15,0 8-33-15,0-2-7 16,0 2-34-16,0-2-13 16,0 2 10-16,0 0-78 0,6-5-31 0,-6 0-98 31</inkml:trace>
  <inkml:trace contextRef="#ctx0" brushRef="#br0" timeOffset="-120248.232">22590 13303 548 0,'-18'8'203'0,"18"-8"-158"0,-6 8-25 16,6-5-25-16,0-1-101 0,0-2-40 0,9 3-46 15,0 0-20 1</inkml:trace>
  <inkml:trace contextRef="#ctx0" brushRef="#br0" timeOffset="-119844.11">22861 12983 464 0,'5'-8'173'0,"-5"8"-135"0,12-2 5 0,-12 2-5 16,3 0-24-16,6 0-2 15,0-3-8-15,0 0-3 16,0 1 0-16,0-1-4 0,-3 3 0 16,3 0 2-16,-3 8 2 15,0 0 13-15,0 32 8 0,-3-9-5 16,3 25 1-1,0-11 0-15,9 55 3 0,-4-23-7 16,13 2-1-16,-3-15 2 16,6 2 2-16,-6-13 0 15,0 5-1-15,-7-8-4 16,-11 3 0-16,0-10-5 16,-17-1-2-16,-1-8-9 15,-6-2-3-15,6-5-27 16,-21-11-10-16,12-3-64 15,-26-32-25-15,8 6-92 16</inkml:trace>
  <inkml:trace contextRef="#ctx0" brushRef="#br0" timeOffset="-119437.531">23337 13324 496 0,'-33'-8'187'0,"30"8"-146"0,0 0 15 16,3 0-4-16,6 0-24 15,6 0-3-15,6 0-13 16,3 0-5-16,2 0-4 15,7 0-11-15,12 0-5 0,-3 0-35 16,11 0-14-16,-8 0-69 16,-12 3-31-16,-9 2-14 15</inkml:trace>
  <inkml:trace contextRef="#ctx0" brushRef="#br0" timeOffset="-119271.839">23262 13475 572 0,'-29'6'211'0,"32"-6"-164"0,11 0-2 0,4 2-13 16,12-2-24-16,0-2-4 15,18-6-32-15,14 0-14 16,18 0-152-16,-2 8-67 0,-7 0 82 16,1 2 43-1</inkml:trace>
  <inkml:trace contextRef="#ctx0" brushRef="#br0" timeOffset="-116089.592">24045 12925 420 0,'-29'-27'159'0,"26"22"-124"0,-3-5 26 0,3 4 2 16,0-2-22-16,0 0-6 0,0 3-14 15,3 0-3 1,0 2-11-16,0 3 0 0,6 11 3 16,0 10 0-16,-6 21 2 0,6 16-6 15,-3 1-4-15,-3-6-23 16,8-11-9-16,1-5-47 15,3-8-20 1,9-2-117 0</inkml:trace>
  <inkml:trace contextRef="#ctx0" brushRef="#br0" timeOffset="-115864.1">24382 12777 516 0,'0'-3'192'0,"0"6"-149"0,-6 2 12 16,0 0-6-16,6 6-20 0,-9 5-5 16,3 5-5-16,-9 19 0 15,0 31-10-15,-21 6-3 0,-5 2-2 16,-19 32-11-16,7 6-5 16,2-17-32-16,9-2-13 15,7 19-64-15,14-4-25 16,12-31-51-1</inkml:trace>
  <inkml:trace contextRef="#ctx0" brushRef="#br0" timeOffset="-115550.15">24331 13388 444 0,'9'-11'167'0,"-3"9"-129"0,6-1-5 0,-3 3-9 0,6 3-18 15,8 5-1-15,4 2-3 16,12 6 1-16,0 5-2 16,-7 3-1-16,-2 5 1 0,-9 6-1 0,-9-1 0 15,-18-2 6 1,-21-1 4-16,-6-1 6 16,-8-1 2-16,-4 2 13 15,-6-7 5-15,1-3-4 16,5-5-2-16,7-2-10 15,38-4-7 1,17 3-8-16,13-2-9 16,30-1-6-16,17 4-30 15,-2 2-11-15,5-1-192 16</inkml:trace>
  <inkml:trace contextRef="#ctx0" brushRef="#br0" timeOffset="-108163.789">14392 14290 452 0,'-30'5'167'0,"30"-5"-129"0,-15 3 24 15,15 0 1-15,-3-3-20 16,0 0-2-16,3 0-18 16,0 0-4-16,3-3-11 0,0 0 1 0,12-2 2 15,0 0-4-15,30-3 1 16,-10 3-7-16,16-1-1 15,-9 1-7-15,-1 2-3 16,-5 1-19-16,-3-4-6 16,-7 1-31-16,-2 5-12 15,-3 0-36-15,-6-2-14 16,-3-1-39 0</inkml:trace>
  <inkml:trace contextRef="#ctx0" brushRef="#br0" timeOffset="-107952.222">14362 14565 524 0,'-24'11'198'0,"24"-11"-154"0,-6 13 11 0,6-10-3 16,0-3-29 0,0 0-5-16,24-3-7 15,-6 0 0-15,44-7-6 16,-11 2-12-16,18-8-3 0,-16 3-52 15,33 0-24-15,-17 2-108 16,2 0-90 0,-11 4 108-16</inkml:trace>
  <inkml:trace contextRef="#ctx0" brushRef="#br0" timeOffset="-106452.687">15460 14145 356 0,'0'2'132'0,"0"-2"-103"0,-3-5 25 16,3 5 6-16,0-8-11 15,0 5-1-15,3-5-12 0,-3 3-5 16,3-3-17-16,0 3 2 0,0 0 2 15,-3-1-6-15,0 4-2 16,0-1-1-16,0 3 1 16,0 0-7-16,-6 11-2 15,3-3-3-15,-11 7 0 16,-1-1-5-16,-9 12-3 16,3-5 3-16,-9 16 4 15,6-8 0-15,-8 11-1 16,5-8 7-16,-3 0 5 15,6-6 0-15,3-2 1 16,4-6-5-16,11-2-1 16,0-2 1-16,18-9 0 15,-3 0 2-15,26-2 1 16,-5-1-3-16,36-4-3 16,-13 2 2-16,10-3 2 0,-13 3-9 15,16 3-4-15,-16-3-23 16,13 2-7-16,-16 1-38 15,-5 0-17-15,-6-3-65 16,-15-3-27-16,-3 3 47 16</inkml:trace>
  <inkml:trace contextRef="#ctx0" brushRef="#br0" timeOffset="-106239.655">15627 14171 496 0,'-15'-8'184'0,"15"8"-143"0,-9-3 23 0,9 3 1 15,-3 0-24-15,0 0-6 16,0 6-14-16,0-1-6 16,3 14-8-16,0-4-3 0,6 46 0 15,0-10-2 1,6 12-2-16,-3-10-8 0,3 29-3 16,-3-16-34-16,6 6-15 15,-6-17-108-15,15-12-46 16,5-6 27-1</inkml:trace>
  <inkml:trace contextRef="#ctx0" brushRef="#br0" timeOffset="-105819.683">16535 14282 548 0,'-9'-2'203'0,"9"2"-158"0,0 5 12 0,0-5-7 16,0 0-24-16,0 0-4 16,0 0-9-16,0 0-1 15,-3 3-7-15,0-1-1 0,-3 11 2 16,0-2-1-16,-12 18 0 16,3-5-3-16,-14 10 1 15,2-5-7-15,-9 6-1 16,6-9-20-16,1 6-9 15,2-8-46-15,3 0-19 16,3-3-133 0,3-5-62-16,-2-11 151 15</inkml:trace>
  <inkml:trace contextRef="#ctx0" brushRef="#br0" timeOffset="-105655.858">16163 14446 504 0,'0'-2'187'0,"0"2"-146"16,0-6 29-16,0 6 1 0,6 0-27 15,-3 0-5-15,12 14-23 16,-3-4-8-16,23 11-5 16,-5-5-5-16,12 5 1 0,-6-5-32 15,2 0-15-15,-5-3-73 16,12 1-32-16,-13-4-59 16</inkml:trace>
  <inkml:trace contextRef="#ctx0" brushRef="#br0" timeOffset="-105205.265">16999 14036 440 0,'-12'-13'165'0,"12"13"-129"0,-2-11 41 16,2 11 9-16,0-2-25 16,0-1-8-16,-3 0-24 15,3 1-8-15,0 4-13 16,0 1-5-16,3 13 0 0,-1-3 0 16,4 11 1-16,-3-3-7 15,3 14 0-15,0-4-21 16,0 17-7-16,0-8-33 0,0 7-13 15,0-7-90 1,6-6-40-16,6-5 38 16</inkml:trace>
  <inkml:trace contextRef="#ctx0" brushRef="#br0" timeOffset="-104906.18">17306 14100 516 0,'-15'-6'192'0,"15"6"-149"0,-3-8 16 0,3 8-1 0,0 0-16 16,0 0-3-16,0 0-13 16,0 0-3-1,-6 3-14-15,3 0-3 0,-12 7 0 0,-11 9-3 16,-4 7-2-16,3 17 0 15,6 10-1-15,3-8-3 16,-6 18 0-16,7-13-12 16,-4 22-2-16,3-14-38 15,3 16-17-15,3-18-123 16,3-14-53-16,0-8 66 16</inkml:trace>
  <inkml:trace contextRef="#ctx0" brushRef="#br0" timeOffset="-104455.889">17321 14507 488 0,'-18'11'181'0,"18"-11"-141"0,-3-14 20 0,3 14 0 0,3-5-32 15,0 0-7-15,6-6-12 16,0 1-4 0,12-4-2-16,-3 1-3 0,5 0 1 15,-2 0-1-15,6 2 0 16,-6 3 4-16,6 8 2 16,-7 0 0-16,1 8-1 0,-3 0-1 15,-9 11 2-15,0-3-3 16,-9 5 0-16,0-3-1 15,-9 6-2-15,0-5 5 16,-9 7 4-16,3-2 1 16,-5 5 4-1,5-8-1-15,0-2 0 0,3-4-7 16,9-4-2-16,0 0-2 16,15-9 1-16,12-2-2 15,2-2 2-15,-5 2-7 16,39-3 1-16,-13 0-17 15,13-2-6-15,-12 0-119 16,8 7-54-16,10 4-26 16</inkml:trace>
  <inkml:trace contextRef="#ctx0" brushRef="#br0" timeOffset="-98060.114">18422 14243 292 0,'-24'-6'110'0,"24"6"-86"0,-29-8 42 0,17 6 15 15,-3-1-17-15,3 0-4 16,-12 1-10-16,6-1-2 16,0 0-27-16,4 1-3 0,5-1-3 15,3 0-8-15,18 3-4 16,-1 0-5-16,16 0 1 0,-6 0-12 0,12 0-7 15,-6 0-31 1,17 0-13-16,-8 0-43 16,9 3-20-1,-10 0-36-15</inkml:trace>
  <inkml:trace contextRef="#ctx0" brushRef="#br0" timeOffset="-97893.946">18455 14362 444 0,'-27'2'167'0,"27"-2"-129"0,-6 0 10 16,6 0-1-16,0 0-30 0,0 0-6 16,9-2-8-1,0-1-3-15,24 0 1 0,-6 1-26 0,32 2-8 16,-8 0-71-16,17-3-32 16,25-5-32-1</inkml:trace>
  <inkml:trace contextRef="#ctx0" brushRef="#br0" timeOffset="-97562.844">19208 14076 516 0,'-36'-8'192'0,"36"8"-149"0,-6-3 3 0,6 3-10 16,6 0-27-16,9 0-4 15,3 6-2-15,-3-1 0 0,9 8-1 16,-3-2-4-16,11 7-1 0,-5-2-1 15,9 16 0-15,-6-8-4 16,-9 29 0-16,-4-11 4 16,-17 11 2-16,0-11 6 15,-14-2 2-15,2-8 24 16,-21-3 12-16,6-6-10 16,-9-1-4-16,7-4-14 15,8-5-6-15,6-2-8 16,27-6 0-16,-3 1-2 15,41-1 0-15,-8 0-22 16,47 14-10-16,60-3-48 16,-30-6-20-16,-24-2-128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1:53:55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4012 4231 404 0,'-3'-27'151'0,"3"27"-118"0,-6-24 31 15,6 22 5-15,-3-6-16 16,0 3-4-16,-3-1-16 0,3 1-9 16,-6 5-13-1,3 0-3-15,-9 24 2 0,3-6-4 16,-8 25 2-16,2-9-7 15,-27 59-1-15,9-22 2 16,-14 19 1-16,8-21-1 16,-3 29 1-16,10-22-2 0,5 1-1 15,6-16-2-15,3-8-1 16,3-5-12 0,7-11-5-16,-4-6-29 15,3-9-13-15,3-4-65 0,3-26-26 16,0 3-26-1</inkml:trace>
  <inkml:trace contextRef="#ctx0" brushRef="#br0" timeOffset="226.321">3372 4347 456 0,'-15'-26'170'0,"15"26"-132"0,-6-19 22 0,6 16 3 0,0 1-23 16,0-1-3-16,6 3-8 15,0 0-4-15,9 16-13 16,-3-3 1-16,21 24 1 0,-7-5-7 16,34 40-4-16,-12-12-7 15,8 4-2-15,-11-14-35 16,14 11-15-16,-11-13-92 16,17 2-40-16,-8-10-6 15</inkml:trace>
  <inkml:trace contextRef="#ctx0" brushRef="#br0" timeOffset="406.955">4387 4807 548 0,'12'14'206'0,"-12"-14"-160"0,12 21 15 0,-9-16-4 16,-3 14-30-16,0-3-5 15,-6 21-13-15,3-6-4 16,-6 14-3-16,0-10-17 0,0-4-5 15,0-4-41-15,0-6-17 16,0-5-139 0</inkml:trace>
  <inkml:trace contextRef="#ctx0" brushRef="#br0" timeOffset="630.529">4524 4133 520 0,'-24'-11'192'0,"24"11"-149"0,0 11 18 16,0-11 0-16,12 21-28 15,-3-3-9-15,18 12-14 16,-6-7-7-16,8 6-2 16,-5-5-23-16,6 3-8 0,-6-3-51 15,9-9-20-15,-7-1-54 16,19-14-20-16,-9 0 23 15</inkml:trace>
  <inkml:trace contextRef="#ctx0" brushRef="#br0" timeOffset="930.448">5215 4003 532 0,'-6'5'198'0,"6"-5"-154"0,-18 40 7 0,18-35-8 16,-15 30-28-1,3-6-8-15,-33 13-21 0,10-7-8 16,-13 4 11-16,9-7-15 0,4 0-4 15,5-6 7-15,6-5 3 16,6-2 3-16,3-6 3 16,3-2 10-16,3-1 7 15,3-2 19-15,3 8 10 0,3-3 6 16,6 32 2 0,0-5-3-16,9 13 0 15,-3-8-12-15,9 24-5 16,-3-14-9-16,12 27-5 0,-7-15-6 15,4-4 0-15,-6-10-13 16,3-8-7-16,-6-8-53 16,0-8-25-16,-4-5-141 15</inkml:trace>
  <inkml:trace contextRef="#ctx0" brushRef="#br0" timeOffset="1096.168">5581 4535 592 0,'-15'13'222'0,"15"-13"-172"0,-12 13-1 15,12-10-14-15,0 0-45 0,0-1-12 16,0-2-85-16,0 0-35 16,0 16-79-16,0-3-34 15</inkml:trace>
  <inkml:trace contextRef="#ctx0" brushRef="#br0" timeOffset="1246.33">5625 4866 540 0,'-6'0'203'0,"6"0"-158"0,-3 10 25 0,3-10-1 16,0 0-41-16,0 0-15 16,0 0-42-16,0 0-17 15,3-2 23-15,0-1-147 0,0-2-61 16,-3-16 40-1</inkml:trace>
  <inkml:trace contextRef="#ctx0" brushRef="#br0" timeOffset="6049.971">20048 5278 380 0,'-3'-18'143'0,"6"13"-112"0,0-3 34 15,-3 5 6-15,0 3-27 0,0 0-8 16,0 0-15-1,0 0-3-15,-3 8-11 16,0-3 2-16,-6 11 2 0,-6 13-2 0,0 11 2 16,3 8 0-1,9-6 1-15,0-10-2 0,18 5 1 16,15 5-2-16,5-5 0 16,1-8-8-16,-9-8 0 15,-3-5-1-15,3-3 0 16,-4-2 2-16,1-3 1 15,-3 0 1-15,-3-8 2 16,-3-3-1-16,-6-7 0 16,-6-11-3-16,-6-14 1 15,-3-10-2-15,0-5-1 16,-3 0-6-16,-3-6-4 16,-3-13-1-16,-3-15-1 15,-3 2 7-15,0 10 4 16,-2 11 2-16,-1 6-1 0,3-1-2 15,6 1-1-15,6-12 2 16,12-4 2-16,12 7-2 16,6 12 0-16,9 7-1 15,5 5 0-15,16 8 2 16,14 6 0-16,7 12-5 0,-7 14-1 16,-5 16 0-1,-6 27 2-15,-7 10-1 16,-5 5 4-16,-12-3 0 15,-13 11 3-15,-8 19-1 16,-9 0-1-16,-9-3 9 16,-5-13 4-16,-16-6 2 0,-15 3 1 15,-2 3-2-15,2-3 1 16,9-10-6-16,12-9-1 16,15-10-6-1,21-7-2-15,18-7 0 0,12-4 0 16,2-6-3-16,10 3 2 15,17-3 1-15,7-2 2 16,-7-3-1-16,-8-3-1 16,-13-2 1-16,-8-3-1 15,-9 0 0-15,-6-6 2 0,-7-2 5 16,-5-5 4 0,-3-3-4-16,-6-2 1 15,-3-1-3-15,-3 1 0 0,-3 2-6 16,0 3 1-16,0-1 2 15,0 4 1-15,0 2-1 16,0 0-2-16,3 3 1 16,-3-1-1-16,3 1 0 15,-3 2 0-15,0 1 0 16,3-1 0-16,0 3 0 16,-3 0 0-16,3 0 0 15,-3 0 0-15,3 0 0 16,0 0 0-16,0 0 0 15,-3 0 0-15,3-2-5 16,-3-4-1-16,0-7-37 16,-2 0-16-16,-10 10-208 15</inkml:trace>
  <inkml:trace contextRef="#ctx0" brushRef="#br0" timeOffset="6907.165">5643 4908 500 0,'-15'-8'187'0,"15"8"-146"0,-3-3 24 0,3 3 0 0,0 0-39 0,0 0-11 15,0 0-22 1,0 0-9-1,3-2 9-15,0 2-61 0,6-3-24 16,0 1-127 0</inkml:trace>
  <inkml:trace contextRef="#ctx0" brushRef="#br0" timeOffset="7718.206">6158 4805 512 0,'-15'0'192'0,"15"0"-149"0,-15 0 1 0,15 0-9 0,-6 2-18 15,1 1-2-15,-10 5-4 16,3 0 0-16,-9 8-6 16,3-3 4-16,6 8 3 0,0-2-6 15,18 2-1-15,-3-3-3 16,18-7-2-16,-3 0 1 15,32-1 1-15,-8-4-3 16,30 7 0-16,-16-3 1 16,4 1 0-16,-10-3 0 15,4-6 2-15,-12 1 1 16,-4-8 3-16,-5 2 1 0,-9-10 1 16,-3 0-2-1,-12-11 1-15,-4 8-11 0,-10-16-2 0,2 6-13 0,-21-51-3 16,-30-21-6-1,4 29 0 1,11 14 8-16,-15-38 5 16,-2-15 9-16,11 15 3 15,15 16 3-15,12 9 0 16,15 7 0-16,18 3 0 16,21 5-3-16,15 10 2 15,2 17-8-15,7 18-2 16,14 11-5-16,16 10-3 15,-7 11 2-15,-9 18 0 0,-11 19 10 16,-13 5 3-16,-8-5 12 16,-12 0 5-16,-9 7 13 15,-12 1 9-15,3-13-4 16,-15 18-1-16,0-11-1 16,-18 1-1-1,6-11-4-15,-6 8-3 0,3-14-11 16,9 4-6-16,0-12-3 15,21-2-1-15,-3-5 0 16,18 0 2-16,-6-8-1 16,41 2-1-16,-14-5 5 15,23-2 4-15,-14-6-3 16,8-2-1-16,-14-1 0 16,9-10-1-16,-13 0 2 0,-5-10 3 15,-9 2-4-15,-16-16-3 16,-2 5-1-16,-15-5-1 15,0 3 0-15,-6-2 0 16,0 1 0-16,-3 1 0 16,4 3-38-16,-1-3-14 15,0 2-218 1</inkml:trace>
  <inkml:trace contextRef="#ctx0" brushRef="#br0" timeOffset="10795.987">7733 4620 460 0,'-75'-8'170'0,"75"8"-132"0,-38-19 16 0,29 14-1 16,0-3-27-16,6 0-4 15,12-5-4-15,21-3 0 16,20 0-10-16,13 5 0 0,17-2-1 15,27 8-3-15,0 8-3 16,-2-1 0-16,8 3-1 16,0-2 0-16,-15 0 0 15,-18-1-3-15,-11-2 2 16,-18-2 1-16,-10-1 2 16,-11-5 1-16,-9 0 1 15,-9-2-5-15,-12-4-1 16,-12 1-8-16,-15-3-2 0,-15-2 0 15,-5 2 2-15,2 0 6 16,3 0 2-16,10 3 2 16,2 2 0-16,6 1 6 15,6 2 4-15,12 0-3 16,6 5-6 0,12 3-1-16,12 3 0 15,15 5 2-15,11 0-3 16,-2 5 0-16,-3 0 1 15,-7 1 0-15,-8 1-3 0,-6 4 2 16,-6 5 3-16,-6 5 1 16,-6 10 10-16,-9-4 6 15,0-6 1-15,-21 8 3 16,3-8-9-16,-15 3-1 16,6-6-5-1,1-2 0-15,5-5-7 0,0-3-1 16,6-3-5-16,0-5 1 15,3-3-20-15,7-5-7 16,-1 0-61-16,9-5-25 16,0 2-110-1</inkml:trace>
  <inkml:trace contextRef="#ctx0" brushRef="#br0" timeOffset="12910.367">9543 4165 272 0,'-15'-22'101'0,"15"22"-78"0,-12-26 26 0,12 23 7 16,-3-7-4-16,0-1 4 16,0-5-7-16,0 3-3 15,3 0-25-15,0 0 3 0,0 2 0 16,0 3-4-16,0 5 1 15,0 1-8-15,0 28 0 16,0-2-2-16,0 29 1 0,0-11 0 16,0 56 0-1,0-21-6-15,6 15-2 0,-3-17-2 16,9 12-2-16,-3-18 1 16,3 13-1-16,-3-19 0 15,0-2 0-15,-1-11-16 16,-2-10-6-16,0-6-31 15,3-23-11-15,-3 0-55 16,9-35-24-16,-3 5-28 16</inkml:trace>
  <inkml:trace contextRef="#ctx0" brushRef="#br0" timeOffset="13165.72">9739 4016 508 0,'-6'-34'189'0,"6"34"-147"0,-6-11 6 0,6 11-6 16,0 0-24-16,0 0-4 16,0 6-9-16,0-4-2 15,3 38-1-15,0-6 3 0,3 30 4 16,0-11-1-16,0 61 1 0,0-24-8 16,0 10-2-1,0-18 0-15,0 19 0 16,0-22-15-16,0-2-6 15,-3-16-29-15,0-14-10 0,0-7-41 16,-3-22-17-16,0-4-58 16</inkml:trace>
  <inkml:trace contextRef="#ctx0" brushRef="#br0" timeOffset="13678.263">9316 4268 420 0,'-23'-29'156'0,"23"29"-121"0,-9-72 3 16,9 62-7-16,6-22-15 15,0 5-1-15,17-15-7 0,-5 2-3 0,51-23-2 16,-19 13-5-16,22 7 1 16,-16 9-4-16,37 29 1 15,-19-1 0-15,9 22-1 16,-14-3 1-16,-10 9 3 15,-8-4 0-15,-12 11 3 16,-7-5 5-16,-11 18 4 16,-3-7-4-16,-18 12 1 15,0-10-7-15,-33 0-1 16,7-5 2-16,-22-3 3 16,9-5-2-16,-11-5-2 15,11-4 0-15,-6-1 1 16,7-4 5-16,5 1 6 15,6-3-5-15,15-3-2 16,0 0 8-16,18 1 2 0,-3-4 4 16,15 9 0-16,-3 0-5 15,30 18 1-15,-7-6-7 16,31 49-1-16,-16-14 0 16,19 11 2-16,-16-16-3 15,40 16 1-15,-25-17-5 16,6-4 0-16,-14-11-8 15,-3-21-4-15,-13-3-15 16,7-18-5-16,-13 2-62 16,10-34-26-16,-9 8-98 15</inkml:trace>
  <inkml:trace contextRef="#ctx0" brushRef="#br0" timeOffset="30295.634">13627 4299 420 0,'0'-5'156'0,"0"5"-121"0,3-8 28 0,-3 8 5 0,3-2-16 15,0-1 0-15,0-2-15 16,-3-1-5-16,3-2-18 16,-3 3 0-16,0 0 0 0,0 0-5 15,-6 5-1-15,3 0-6 16,-9 10-2-16,0-2 0 0,-9 8 0 15,6-3 0 1,-9 16 0-16,4-5 2 16,-13 42 1-16,6-13 1 15,-15 16 0-15,10-16-2 16,-7 10-2-16,6-10 1 16,-3 11 1-16,10-14 1 0,5 0 1 15,3-10-2-15,3-6-2 16,0-2-2-16,0-11 1 15,3-5-15 1,0-18-6-16,1 2-62 0,2-19-25 16,0 3-131-1</inkml:trace>
  <inkml:trace contextRef="#ctx0" brushRef="#br0" timeOffset="30670.742">13034 4329 512 0,'-14'-8'189'0,"14"8"-147"0,-9-16 17 16,9 13-3-16,0 0-24 16,0 1-6-16,0-1-15 15,0 1-5-15,3 2-4 16,-3 0-6-16,8 2 0 0,1 1 6 15,12 10 6-15,-3-2 0 16,18 15 3-16,-6-5 0 16,14 43 1-16,-8-14-4 15,6 14-3-15,-10-17 0 16,16 1-1-16,-12-9 0 0,5 1 2 16,-5-8-3-16,-3 0 0 15,-6-9-1-15,-4-1-2 16,-5-4-2-16,-6-2-1 15,0-3-29-15,-9-5-14 16,0-2-122-16,3-4-54 16,6-4 12-1</inkml:trace>
  <inkml:trace contextRef="#ctx0" brushRef="#br0" timeOffset="30973.558">13785 4694 536 0,'-30'0'200'0,"30"0"-155"0,-15-3 5 16,15 3-10-16,3 0-27 15,-3 0-5-15,15 0-1 16,-3 0 0-16,8-3-3 15,-5 1-3-15,9 2 2 0,-6 0-2 16,6-3-1-16,-6 3-6 16,0-3-1-16,-4 3-17 15,-2-2-4-15,-3-1-32 16,-6 1-14-16,0-1-52 16,-6-5-19-16,0 3-17 15</inkml:trace>
  <inkml:trace contextRef="#ctx0" brushRef="#br0" timeOffset="31181.129">13832 4464 400 0,'-18'-16'151'0,"18"16"-118"0,-9-6 40 0,9 6 11 16,0 0-24-16,0 0-4 15,0 0-18-15,0 0-4 16,6 16-19-16,0-3 2 0,3 30 1 16,0-9-6-16,0 9-2 15,0-6-5-15,3 2-2 0,-3-7-1 16,3 2-2-1,0-5-6-15,0-2-4 16,-4-6-23-16,1-2-9 0,-3-3-62 16,6-11-25-16,-3-3-94 15</inkml:trace>
  <inkml:trace contextRef="#ctx0" brushRef="#br0" timeOffset="31468.629">14136 4252 524 0,'-30'-29'198'0,"30"29"-154"0,-12-21 5 0,12 18-9 15,3 3-21-15,-3 0-3 16,15 16-1-16,-3-3 3 15,9 13-10-15,-3-4-2 0,5 7 0 16,-5-5-1-16,3 7 2 16,-3-4-15-16,-3 5-5 15,0-6-24-15,-3-5-9 16,-3-5-42-16,5-19-19 16,-2 3-102-1</inkml:trace>
  <inkml:trace contextRef="#ctx0" brushRef="#br0" timeOffset="31832.217">14618 4191 428 0,'3'3'162'0,"-3"-3"-126"0,-6 16 40 0,6-14 10 15,-6 11-41-15,0-2-13 0,-9 7-24 16,3-2-8-16,-14 3 0 16,5-3-21-16,-6 5-6 0,3-3 7 15,3 1 6-15,3-3 9 16,4 0 5-16,2-3 10 15,0-2 3-15,3-1 5 16,0-2 3-16,3 0-5 16,0-3 1-16,0 1-6 15,3 2 1-15,0-3 2 16,3 11 1-16,0-3-2 16,3 27 0-16,0-11-3 0,3 13-1 15,-3-8-1-15,3 14 2 16,-3-11-1-16,6 19 0 15,-3-11-5 1,3 8-1-16,-3-11-1 16,0-5-2-16,0-5 1 0,-3-9-1 15,-1-1-3-15,-2-14 0 16,0 0-49-16,-5-22-20 16,-1 4-193-1</inkml:trace>
  <inkml:trace contextRef="#ctx0" brushRef="#br0" timeOffset="32277.184">12984 3971 364 0,'-15'-13'137'0,"15"13"-106"0,-18-2 26 0,18 2 6 16,-6 0-21-16,0 0-6 16,-6 5-2-16,0-3 3 15,-11 22-20-15,-19 45 4 0,12-11 2 16,6-13-8-16,3 58-1 16,4-21-8-16,31 22-4 15,-2-20-4-15,30 43 1 16,-12-29-12-16,56 3-7 15,-20-25-42-15,41-7-18 16,-24-16-139 0</inkml:trace>
  <inkml:trace contextRef="#ctx0" brushRef="#br0" timeOffset="32697.711">14746 4172 500 0,'-36'-15'187'0,"36"15"-146"0,-6-8 33 0,6 8 6 16,3-3-45-16,0 0-15 16,12 14-8-16,0-3-1 15,24 24-6-15,-9-6 6 0,23 14 4 16,-5-8-3-16,-1 42 1 15,-8-14-8-15,-9 15-3 16,-6-15-1-16,-18 28-1 16,0-19 0-16,-30 23 0 15,3-18-44-15,-21-2-18 0,9-14-207 16</inkml:trace>
  <inkml:trace contextRef="#ctx0" brushRef="#br0" timeOffset="34965.558">15585 4299 356 0,'9'0'132'0,"-9"0"-103"0,3 0 43 16,-3 0 11-16,0 0-22 16,0 0-8-16,3 0-17 15,0 0-6-15,-3-2-17 16,0-1-1-16,0 1 1 0,0-1 2 0,-6 0 0 16,3 1-3-16,-12 2 0 15,4 0-5-15,-16 8-2 16,6-1-2-16,-15 9-3 15,6-2 1-15,-2 20-1 16,5-5 0-16,6 40 0 16,3-11 0-16,15 8 0 15,3-13-7-15,33 29 0 16,-9-18-21-16,23 4-7 16,-8-12-64-16,9-14-27 15</inkml:trace>
  <inkml:trace contextRef="#ctx0" brushRef="#br0" timeOffset="35850.183">15907 4392 456 0,'-18'-3'170'0,"18"3"-132"0,-18-2 5 0,15 2-9 0,-3 0-18 15,0 0-2-15,-3 0 5 16,3 0 2-1,-2 0-10-15,-1 0 4 0,-3 0 5 16,0 0-2-16,0 5-1 16,3-2-7-16,-3 7-2 15,0 1 0-15,0 13 2 16,3-3-3-16,0 26 1 16,3-9-3-16,3 7 0 15,0-8-1-15,9 2 0 16,-3-7-2-16,15 5 1 0,-3-8 0 15,18 6 1-15,-6-9-7 16,14-2 0-16,-5-6 1 16,3-10 1-16,-7 0 1 15,1-10 0-15,-6-1-3 16,0-5 2-16,-6 3-1 16,-1-6 0-16,-2 1-3 15,-6-9 1-15,-3 3-3 16,-3-13 0-16,-3 5 6 15,-3-8 2-15,0 6-2 16,-6-3-1-16,0 5 3 16,-3 6 1-16,0 2 2 15,-6 5 0-15,4 3 0 16,-4 8 0-16,0 0 0 0,0 11 0 16,3-3-2-16,3 10 1 15,0-2-2-15,9 8-1 16,0-3 3-16,12 3 0 15,0-3-4-15,6 3 1 16,-3-3 0-16,9 0 0 16,-4-5 0-16,19-3 0 15,-6-2 0-15,17-6 0 16,-8-2 0-16,3-6 0 16,-7 1 4-16,-2-12 2 15,-6 4-2-15,0-19-3 16,-9 5 2-16,-7-24 0 15,-2 11-4-15,-12-5 1 0,0 7 2 16,-18 1 3 0,4 5-4-16,-25 8-1 0,9 0-9 15,-6 10-2-15,7 0-40 16,5 6-19-16,6 0-127 16,15 7-57-16,3 1 74 15</inkml:trace>
  <inkml:trace contextRef="#ctx0" brushRef="#br0" timeOffset="36137.324">16586 4268 504 0,'-9'-6'189'0,"9"6"-147"0,-3-5 24 0,3 5-1 16,3 0-33-16,0 0-7 15,6 5-7-15,-3 1-3 16,17 10-7 0,-5-3-1-16,24 8 3 0,-9-2-4 0,8 15-1 15,-5-8 2-15,-3 33 0 16,-6-12-1-16,-13 11 1 16,-2-13-4-16,-24 0-2 15,4-8-11-15,-25 8-4 0,9-8-48 16,-15 3-19-1,10-8-177-15</inkml:trace>
  <inkml:trace contextRef="#ctx0" brushRef="#br0" timeOffset="37112.996">17148 4387 508 0,'-30'-3'189'0,"30"3"-147"0,-11-5 15 16,11 5-2-16,0 0-24 15,0 0-5-15,3-3-9 16,0 1-3-16,23-4-8 16,-5 1-2-16,27 2 2 0,-7 1-3 15,7-1 0-15,-9 0-12 16,8 1-7-16,-8 2-20 16,6 0-7-16,-10 0-46 0,-2 0-18 15,-6 0-103 1</inkml:trace>
  <inkml:trace contextRef="#ctx0" brushRef="#br0" timeOffset="37307.685">17214 4469 576 0,'-51'8'214'0,"51"-8"-166"0,-12 5 1 0,12-2-11 0,9-3-20 16,-3 0-3-1,42 2-11-15,-7-2-2 16,16 3-2-16,-9-3-14 0,41 0-3 16,-18 0-68-16,13 3-31 15,-16-1-117-15</inkml:trace>
  <inkml:trace contextRef="#ctx0" brushRef="#br0" timeOffset="37906.94">18827 3649 496 0,'3'-27'187'0,"-3"27"-146"0,0-8 24 15,0 8 2-15,0-5-27 16,0 5-5-16,-3 0-15 15,0 0-2 1,-9 18-11-16,3-2 0 0,-29 29 0 0,11-10-3 16,-24 36-3-16,12-13 0 15,-11 46 1-15,11-25-1 16,-5 27-1-16,8-27-4 16,3 16 0-16,6-18-3 15,6-11 0-15,4-8-10 0,2-13-3 16,3-8-26-16,6-18-7 15,0-3-35-15,6-29-14 16,0-1-104 0</inkml:trace>
  <inkml:trace contextRef="#ctx0" brushRef="#br0" timeOffset="38192.143">18214 3905 424 0,'-39'-10'159'0,"39"10"-124"0,-21-16 33 0,18 16 6 0,0-11-18 16,0 3-3 0,3-8-17-16,0 3-5 15,3-3-18-15,-3 3-1 0,9 2-1 16,0 4-2-16,18 20 2 0,-6 0-2 16,15 19 2-16,-7-6-6 15,22 54-1-15,-9-17-2 16,29 14-2-16,-14-19-2 15,8 3 1-15,-14-11-8 16,-1 0-4-16,-8-10-24 16,-3-5-9-16,-7-6-66 15,7-11-30-15,-9-2-78 16</inkml:trace>
  <inkml:trace contextRef="#ctx0" brushRef="#br0" timeOffset="38510.997">19274 3643 488 0,'-15'-21'184'0,"15"21"-143"0,-12-18 26 0,12 15 3 16,-3 3-36-16,0-5-8 0,-6 2-5 15,0 0-2 1,-9 9-10-16,3-1-1 0,-17 32 2 16,5-8-2-16,-6 21 1 15,6-7-3-15,6 52-1 0,6-21-3 16,21 13-2-16,-3-15-4 16,30 10 0-16,-6-16-22 15,15 5-8-15,-10-12-69 16,13-14-28-16,-9-8-97 15</inkml:trace>
  <inkml:trace contextRef="#ctx0" brushRef="#br0" timeOffset="39152.997">19693 3908 436 0,'-23'-5'165'0,"23"5"-129"0,-24-6 35 0,21 6 5 15,-6-2-38-15,3-1-12 16,-6 0-13-16,0 3-2 16,-3 0-6-16,0 0 4 0,-3 0 3 15,4 0 3-15,-7 8 0 16,3-2-1-16,-3 9 1 15,3-1-6-15,3 25-1 16,3-7-4-16,6 26-3 16,3-13 2-16,15 3 0 15,0-8-1-15,21-3-2 16,-6-6 1-16,11-7 1 0,-8-3-3 16,6-10 0-16,-9 0 1 15,0-11 0-15,-7 0-3 16,1-22 2-16,-3 7-4 15,-6-25-1-15,0 8 0 16,-6-8 4-16,-3 9 1 16,-3 2 1-16,0 2 2 15,-9 9 3-15,3 2 0 16,-3 8 0-16,0 0-6 16,3 34-1-16,3-5 1 15,9 22 2-15,0-6 0 16,9 0-1-16,-3-5-2 15,21-6 1-15,-7-5-1 0,22-8 0 16,-9-2 6 0,5-16 5-16,-8 2-1 15,-3-26 3-15,-6 5-4 0,-4-18 1 16,-5 7-5-16,-9-4-2 16,0 7 0-16,-18-2-1 15,3 2-7-15,-21 0 0 16,4 6-28-16,-10-1-12 15,6 6-79-15,6 0-35 16,6 2-58 0</inkml:trace>
  <inkml:trace contextRef="#ctx0" brushRef="#br0" timeOffset="39393.547">20074 3508 476 0,'-6'-5'178'0,"6"5"-138"0,15 0 35 16,-12 0 5-16,12 3-38 15,-3-1-10-15,12 14-9 16,-3-3-3 0,8 32-11-16,-5-5 1 0,12 10 3 0,-6-7-3 15,-3 4 0-15,-4-7-6 16,-14 32-3-16,0-14 0 16,-18 16-1-16,3-13 0 15,-12 0 0-15,4-14-18 16,-28-2-8-16,9-8-127 15,-23 0-58-15,11-8-17 16</inkml:trace>
  <inkml:trace contextRef="#ctx0" brushRef="#br0" timeOffset="42983.734">20816 3903 372 0,'-42'15'140'0,"42"-15"-109"0,-24 3 44 16,21 0 12-16,-3-3-18 15,3 0-5-15,0 0-21 0,0 0-7 16,3-3-21-16,0 0 2 0,6-2 1 15,0 3-6-15,24-1-2 16,-6 0-5-16,20 3-2 16,-8 0-8-16,6 0-2 15,-10 0-16-15,1 0-8 16,-6 0-32-16,-3-2-14 16,0-1-31-16,-9 3-10 15,-4 0-68 1</inkml:trace>
  <inkml:trace contextRef="#ctx0" brushRef="#br0" timeOffset="43147.826">20994 3691 400 0,'-39'-50'148'0,"39"50"-115"0,-23-14 48 0,20 14 13 0,-3 0-26 15,0 0-7 1,3 22-22-16,0-4-10 0,9 27-16 16,-3-8-6-16,9 32-1 0,-3-13-5 15,8 28-3-15,-2-15-30 16,9 0-12-16,-6-16-59 15,9-11-23-15,-6-8-94 16</inkml:trace>
  <inkml:trace contextRef="#ctx0" brushRef="#br0" timeOffset="43402.857">21479 3373 488 0,'-53'-31'181'0,"53"31"-141"0,-33-40 33 0,30 35 7 15,0-3-43-15,9 5-12 16,9 14-12-16,-3-1-4 16,15 17-5-16,-4-3-1 0,4 13 1 15,-3-8-7-15,3 21-2 16,-6-8-29-16,5 3-13 0,-2-2-68 15,6-14-30 1,-6-5-62-16</inkml:trace>
  <inkml:trace contextRef="#ctx0" brushRef="#br0" timeOffset="43725.934">22042 3395 560 0,'-6'5'209'0,"6"-5"-163"0,-21 26 3 0,18-20-12 0,-12 7-28 31,0-3-4-31,-26 17-22 0,8-6-6 16,-9 21 11 0,10-7-12-16,-4 7-3 0,12-10 8 15,3-6 3-15,3-2 5 16,3-11 5-16,4 1 14 16,2-6 7-16,0-1 10 15,6 7 5-15,0-4 1 0,3 14 1 16,0-3-2-16,6 11 1 15,0-5-13-15,6 28-5 16,-4-10-8-16,4 16-4 16,-3-8 0-16,0-6 1 15,0-7-8-15,-3-3-3 16,0-8-37-16,3-2-15 16,-3-3-110-16,3-6-48 15,-3-2 25 1</inkml:trace>
  <inkml:trace contextRef="#ctx0" brushRef="#br0" timeOffset="44019.153">22408 3516 472 0,'-18'-18'176'0,"18"18"-137"0,-15-16 15 16,15 13-3-16,0-2-14 15,0 2 1-15,0-2-7 16,-3 0-1-16,-9 5-17 16,1 0-3-16,-19 13 0 0,6-2-8 15,-9 57-1-15,9-7 1 16,4 21 1-16,5-13-4 16,9 42 1-16,3-24-16 15,21 1-4-15,-3-22-28 16,23 5-11-16,-8-15-77 0,12-8-35 15,-7-9-16 1</inkml:trace>
  <inkml:trace contextRef="#ctx0" brushRef="#br0" timeOffset="44708.932">22774 3879 484 0,'-12'-13'181'0,"0"5"-141"0,3 0 11 0,6 5-3 0,1 3-22 16,-4 0-5-16,-6-3-4 16,3 3-1-16,-3-2-8 15,0 2 1-15,-3 0 2 0,3 0 0 16,-3 5 1-16,0-2-6 15,6 7-2-15,-2 1 0 16,-1 10 2-16,3-5-1 16,-3 37 0-16,3-8-1 15,6 21 2-15,0-16-3 16,6 3-2-16,0-8 0 16,21-3-1-16,-6-7 0 15,23-9 2-15,-11-5-1 16,15-7-1-16,-10-4-2 0,-2-7-1 15,-6 0-1-15,-3-11 3 16,-3 0-2-16,-7-24 1 16,1 8 0-16,-9-18 0 15,-3 5 2-15,-3 0 2 16,0 5-1-16,-3 6-1 16,0 2-2-16,-6 8 1 15,0 3 1-15,-3 21 2 16,4-3-3-16,2 35 0 15,6-9 3-15,6 9 1 16,0-6 1-16,11 6 0 16,-2-8-2-16,9-3-2 15,9-3 1-15,6-10 1 16,2-8 1-16,4-5 1 16,-3-6 2-16,-7-5 1 0,-5-8 1 15,-3-13 0-15,-12-18-4 16,-6-9-3-16,-9 3 0 15,-9 6-1-15,-12 7-3 16,-9 5 2-16,0 4-17 16,9 12-5-16,1 6-51 15,5 0-19-15,0 2-89 16,9 3-38-16,0 0 50 16</inkml:trace>
  <inkml:trace contextRef="#ctx0" brushRef="#br0" timeOffset="44950.002">23155 3683 476 0,'-3'-8'178'0,"6"5"-138"0,3 1 8 0,3 2-4 15,12 5-22-15,6 11-4 16,5 13-5-16,4 5 1 16,-15-4-7-16,0-4 11 0,6 6 8 15,-4 26-3-15,-5-2 1 16,-6-9-7-16,-6 17 0 15,0-14-8-15,-12 3-1 0,0-8-6 16,-15 10-2 0,1-10-11-16,-28 11-5 15,6-11-45-15,1-8-18 16,2-8-173-16</inkml:trace>
  <inkml:trace contextRef="#ctx0" brushRef="#br0" timeOffset="63372.171">3414 4360 212 0,'-3'-5'82'0,"3"5"-64"0,-3 3 15 0,3-3 4 15,0-3-6-15,0 3-1 0,0-5 1 16,0 2 0 0,0-2-16-16,0 0 15 0,0-1 7 15,0 1 0-15,0 0 3 16,0 2-9-16,0 0-4 16,0 1-9-16,0-1-1 15,0 0-4-15,0-2 0 0,0 2 1 16,3 1 4-16,0-1-6 15,0 3 1-15,-3 0-2 16,6 5 1-16,0 1-4 16,5 2-3-16,-2 0-2 15,12 2-3 1,-3 1 1-16,18 2 1 0,-6-2 1 16,8 10 1-16,-8-3 0 15,6 17 0-15,-6-6 2 16,-1 13 1-16,-5-10 1 15,3 5 0-15,-6-5-4 16,6-3-1-16,-7-5-1 0,7-1 1 16,-6-1-2-16,3-4-1 15,-3-2 3-15,-1 0 0 16,-2-3-1-16,0 0 1 16,-3-2-2-16,0 2 2 15,0-2-2-15,0-1-1 16,-3-2 3-16,3 3 0 15,-4-3 1-15,4 0 0 16,-3 0-2-16,0 0 1 16,-3-3 0-16,-3 0 1 15,0-2-2-15,0-1 1 16,0 1-2-16,-6-3-1 16,0 0-24-16,-15-5-9 15,3 0-89-15,-9-14-40 16,3 3-59-16</inkml:trace>
  <inkml:trace contextRef="#ctx0" brushRef="#br0" timeOffset="132129.473">9849 11345 428 0,'-18'0'162'0,"18"0"-126"0,0-10 34 0,0 10 6 16,0-6-29-16,0 4-6 15,0-3-16-15,0-1-6 16,0 4-11-16,0-1-3 0,0 0 1 16,0 1-1-16,0 15 2 15,0-3 0-15,3 17 1 16,0-3 0-16,3 23 0 0,-3-10 0 15,6 40 0-15,-3-13-2 16,6 2-1-16,-3-13-3 16,3 0 1-16,-3-11 0 15,0 3 3-15,0-8-5 16,-3-3-1-16,0-7-7 16,-3-6-3-16,0-2-25 15,-6-17-12-15,0 1-84 16,-3-14-37-16,0 3-45 15</inkml:trace>
  <inkml:trace contextRef="#ctx0" brushRef="#br0" timeOffset="132490.742">9775 11380 532 0,'-9'-16'200'0,"9"16"-155"0,0-29-9 0,0 26-15 15,6-13-17-15,-3 3-3 16,12-6-3-16,-3 4 1 16,29 4 1-16,-8 3-9 0,18 16-2 15,-13-3 1-15,4 16 1 16,-9-2 3-16,0 7 2 16,-7-4 15-16,-5 4 9 0,-3 1 2 15,-3-4 1-15,-6-1-3 16,-9 1-1-16,0-1-4 15,-15 1-1-15,6-4-4 16,-18-1-1-16,6-4-5 16,-8-4-1-16,5-2-1 15,-3-3-2-15,3-2-8 16,3-3-3-16,4 0-29 16,5-5-14-16,0-1-85 15,18-1-34-15,6-15-21 16</inkml:trace>
  <inkml:trace contextRef="#ctx0" brushRef="#br0" timeOffset="132924.146">10525 10975 364 0,'-3'-21'134'0,"3"21"-104"0,-3-16 31 0,3 13 7 16,-3 1-15-16,0-1-1 15,-3-2-13-15,3 2-4 16,-6 3-19-16,0 0 1 0,-6 11 1 0,4-3-4 15,-7 7 2-15,3-1-5 16,-3 4-1-16,3-2 0 16,-3 13 1-16,3-5-3 15,3 34 0-15,1-10-3 16,8 13 0-16,0-14-3 16,14 14 1-16,1-11-4 15,21 27 0-15,-9-19-6 16,15 3 0-16,-10-13-15 15,4-9-3-15,-6-7-25 16,3-11-8-16,-7-5-59 16,4-24-25-16,-6 3-49 15</inkml:trace>
  <inkml:trace contextRef="#ctx0" brushRef="#br0" timeOffset="133164.275">10573 11250 536 0,'-21'8'200'0,"21"-8"-155"0,3 0-9 0,-3 0-15 16,15-3-17-16,-3 1-3 15,8-6-7-15,-2 3-4 0,12-6 6 16,-6 3-25-16,9-3-10 0,-7 3-13 15,4 3-6-15,-6 0-21 16,-3 0-8-16,-3 2-68 16</inkml:trace>
  <inkml:trace contextRef="#ctx0" brushRef="#br0" timeOffset="133434.643">10683 11001 508 0,'-9'8'189'0,"9"-8"-147"0,-3 11 15 16,3-8-5-16,0 2-24 15,0 0-3-15,0 3-11 0,0 0-4 16,3 5-5-16,-3-2 3 0,3 23 4 16,0-5-2-16,3 30 2 15,0-12-7-15,6 6-3 16,-3-8-4-16,11 11-1 15,-2-14-14-15,12 3-6 16,-6-8-39-16,6-11-15 16,-7-4-94-16,-2-17-42 15,3-8 42 1</inkml:trace>
  <inkml:trace contextRef="#ctx0" brushRef="#br0" timeOffset="133690.003">10891 10943 460 0,'-12'5'170'0,"12"-5"-132"0,0 3 16 16,0-3-1-16,9 3-31 15,0-1-6-15,18 12-11 16,-3-4-4-16,8 11 0 16,-5-5 1-16,6 19 3 0,-6-9 7 15,6 35 2-15,-7-13 12 16,-2 10 9-16,-6-11-10 15,-9 9-3-15,0-8-10 16,-9 12-5-16,0-9-20 16,-6-1-6-16,0-8-44 15,-3-15-17-15,0-6-163 16</inkml:trace>
  <inkml:trace contextRef="#ctx0" brushRef="#br0" timeOffset="133886.011">11591 11292 624 0,'-3'32'233'0,"3"-32"-181"0,0 24-3 0,0-19-14 16,0 1-31-16,0-1-5 0,0-3-19 15,0 1-5 1,0-6 13-16,0 1-82 0,-3-14-35 15,-15-5-103-15</inkml:trace>
  <inkml:trace contextRef="#ctx0" brushRef="#br0" timeOffset="134380.137">12424 11012 496 0,'-3'-5'187'0,"3"5"-146"0,-3-3 20 0,3 3-3 15,0 0-18-15,0 0-3 0,-6 3-13 16,0-1-4-1,-12 4-12-15,4-1-1 0,-16 8 0 16,3-2 1-16,-12 26 0 0,10-8-7 16,-7 34-2-16,9-12 0 15,-3 7 2-15,6-11-5 16,1 4-1-16,2-6-12 16,3-6-3-16,3-4-23 15,3-9-8-15,3-5-55 16,3-10-21-16,0-3-79 15</inkml:trace>
  <inkml:trace contextRef="#ctx0" brushRef="#br0" timeOffset="134635.624">11981 11075 456 0,'-9'-15'170'0,"9"15"-132"0,-3-14 33 16,3 14 8-16,0-2-26 0,0-1-6 15,0 0-16-15,0 1-5 16,0-1-15-16,0 3-4 0,6 5-3 16,0-2 2-16,9 16 1 15,-4-6-3-15,22 42-1 16,-6-10-1-16,27 14 1 16,-13-12-7-16,10 1 1 15,-9-9-19-15,-1 4-8 16,-8-11-46-16,3-3-21 15,-7-5-145-15</inkml:trace>
  <inkml:trace contextRef="#ctx0" brushRef="#br0" timeOffset="134950.922">12650 10917 448 0,'-11'-6'167'0,"11"6"-129"0,-3-2 19 16,3 2 0-16,0 0-15 16,0 0-2-16,0 0-5 15,0 0 0-15,-3 8-19 16,0 0 0-16,-3 10-2 0,3-5-5 16,-6 11-1-16,0-3-6 0,0 30-2 15,3-12 0-15,3 30 2 16,0-13-3-16,18 5 0 15,0-14-6-15,17 11 0 16,-5-7-24-16,12-4-9 16,-9-7-37-16,2-16-15 15,-5-6-120 1,3-12-65-16,-6-1 131 16</inkml:trace>
  <inkml:trace contextRef="#ctx0" brushRef="#br0" timeOffset="135162.18">12796 11155 524 0,'-27'5'195'0,"27"-5"-152"0,3 0-1 16,-3 0-11-16,15 0-21 15,-3 0-3-15,15 0-9 0,-6 0-1 16,9-3 1-16,-7 1-30 0,10-1-11 15,-6 1-31 1,3-1-13-16,-6 0-104 16</inkml:trace>
  <inkml:trace contextRef="#ctx0" brushRef="#br0" timeOffset="135402.623">12951 10954 496 0,'-12'10'184'0,"12"-10"-143"0,-6 14 19 0,6-12-2 16,0 6-27-16,0-3-4 15,-3 9-13-15,3-4-1 16,0 14-8-16,0-5 1 0,3 36 1 16,0-10-3-16,6 13-1 15,0-10-6-15,6 0 0 16,-3-9-23-16,12 1-11 15,-7-8-49-15,10-8-19 16,-6-3-113-16</inkml:trace>
  <inkml:trace contextRef="#ctx0" brushRef="#br0" timeOffset="135671.529">13145 10872 516 0,'-9'0'192'0,"9"0"-149"0,6-6 1 16,-6 6-11-16,14 0-21 15,-2 0-2-15,18 16 5 16,-6-2 2-16,9 12-8 16,8 11 8-16,-5-3 3 0,-6 6-2 0,-12 2 2 15,-3-7-9-15,-4 26-2 16,-2-14-3-16,-6 4 1 15,-3-9-13-15,-6 0-3 16,0-2-40-16,-29 0-18 16,5-6-190-1</inkml:trace>
  <inkml:trace contextRef="#ctx0" brushRef="#br0" timeOffset="136077.975">13793 11134 516 0,'-26'10'192'0,"26"-10"-149"0,-3 6 3 16,3-6-10-16,9 2-20 15,-3 1-4-15,11-3-7 0,-2 0-2 16,18-3-1-16,-6 1-6 0,15-1-2 16,-7 0-39-16,4 1-18 15,-6-1-64-15,-7 3-27 16,-2 0-16 0</inkml:trace>
  <inkml:trace contextRef="#ctx0" brushRef="#br0" timeOffset="136258.173">13886 11038 520 0,'-9'0'192'0,"9"0"-149"0,-6 11 23 0,6-8-1 0,0 5-31 0,0 0-8 0,3 18-16 32,0-2-7-17,6 31-2-15,-3-10-12 0,6 6-5 16,-3-12-47-16,8 6-19 0,-2-5-156 15</inkml:trace>
  <inkml:trace contextRef="#ctx0" brushRef="#br0" timeOffset="136737.576">14791 11112 344 0,'-18'-2'129'0,"18"2"-100"0,-12-5 33 0,12 5 8 0,-3-3-11 16,0 3-2-16,0-3-10 15,0 1-5-15,3-1-23 16,0 3 8-16,0 0 4 0,0 0-3 15,0 29-2-15,0-5-12 16,3 34-6-16,0-10-5 16,0 26-3-16,0-16-2 15,0 29-1-15,0-18-23 16,3-5-7-16,0-11-39 16,0-8-14-16,0-8-70 15,3-24-27-15,0-13 14 16</inkml:trace>
  <inkml:trace contextRef="#ctx0" brushRef="#br0" timeOffset="137039.808">14633 11184 480 0,'-27'-21'178'0,"27"21"-138"0,6-29-5 0,-3 26-12 0,12-8-14 15,-3 3 2 1,15-5 3-16,-4 3 1 15,31-1-8-15,-12 3 0 0,23 3 3 16,-8 0-4-16,-4 5 2 16,-8 0 10-16,-6 8 8 15,-10-3 4-15,-8 13 2 0,-3-2-13 16,-18 24-4-16,0-8-7 16,-27 10-3-1,7-8-5-15,-19-2-2 16,9-5-17-16,-3-14-7 0,7 0-31 15,5-21-12-15,3 3-49 16,15-24-20-16,0 2-55 16</inkml:trace>
  <inkml:trace contextRef="#ctx0" brushRef="#br0" timeOffset="137281.084">15329 10673 460 0,'3'-5'170'0,"-3"5"-132"0,-3 3 29 0,3-3 5 0,-3 0-27 15,3 0-7 1,-2 2-10-16,-1 1-3 16,-6 2-14-16,3 1-7 0,-3 17 0 15,0-1-1-15,0 30 1 16,3-9 0-16,3 20 0 16,0-7-5-1,12 31 1-15,0-18-11 0,15-3-5 16,-7-10-30-16,19-9-12 15,-6-7-58-15,6-14-24 16,-7-4-58 0</inkml:trace>
  <inkml:trace contextRef="#ctx0" brushRef="#br0" timeOffset="137474.214">15419 11033 548 0,'-24'8'206'0,"24"-8"-160"0,18 8-9 16,-15-5-13-16,24-1-22 16,-4 1-1-16,13-3-21 15,-6 0-7-15,6-3 14 16,-7 3-44-16,7-2-16 0,-3-1-62 16,-6-2-25-16,-4-1 14 15</inkml:trace>
  <inkml:trace contextRef="#ctx0" brushRef="#br0" timeOffset="137713.77">15675 10697 452 0,'-9'0'170'0,"9"0"-132"0,-9 8 29 0,9-5 5 16,-6 5-29-16,3 0-9 0,0 13-12 15,0-5-4 1,3 21-10-16,0-6 4 0,0 12 1 15,0-9-6-15,6 19-2 16,-3-13-3-16,12 23 1 16,-6-13-4-16,6 6-2 15,-3-11-29-15,5-5-14 16,-2-9-53-16,9-12-25 16,-3-3-91-1</inkml:trace>
  <inkml:trace contextRef="#ctx0" brushRef="#br0" timeOffset="137999.054">15862 10769 456 0,'-15'2'170'0,"15"-2"-132"0,0-5 5 16,0 5-9-16,9-3-20 15,0 1-3-15,12-1 4 16,-3 0 4-16,15 19-9 15,-7-3 5-15,4 19 3 0,-6-5 1 16,3 10 3-16,-6-8-3 0,-3 8 0 16,-4-8-4-16,-2 21-1 15,-3-10-8-15,-9 21-2 16,0-11-15-16,-15 6-8 16,3-11-41-16,-32 0-18 15,5-8-112-15,-8 0-49 16,8-8 75-1</inkml:trace>
  <inkml:trace contextRef="#ctx0" brushRef="#br0" timeOffset="138768.116">15684 11091 264 0,'-9'0'99'0,"9"0"-77"0,-12-2 18 16,12 2 2-16,-3 0-2 16,0 0 3-16,-3-3-4 0,6 0 0 15,0 1-21-15,0 2 9 0,9 0 6 16,-3 0-8-16,9 2-3 16,-3 1-12-16,11 0-6 15,-2-3-19 1,12 0-7-16,-6 0-53 0,11 0-24 15,-5 0-80 1</inkml:trace>
  <inkml:trace contextRef="#ctx0" brushRef="#br0" timeOffset="139185.839">16422 11054 480 0,'-21'3'178'0,"21"-3"-138"0,0 3 26 0,0-3 4 16,0 0-40-16,0 0-10 15,6 2-19-15,0-2-6 16,6 0 3-16,-3 0-33 0,6-2-11 16,-3-1-63-16,2-10-27 15,7-16-53 1</inkml:trace>
  <inkml:trace contextRef="#ctx0" brushRef="#br0" timeOffset="139501.014">16627 10642 524 0,'-15'-3'195'0,"15"3"-152"0,-3-3 8 15,3 3-6-15,0 0-20 16,0 0-3-16,9 6-3 16,0-1-1-16,15 11-9 0,-6-3-5 0,15 24-1 15,-6-8-2-15,8 11-1 16,-5-8-19-16,0-3-8 16,-3-6-46-16,2-4-20 15,-5-3-90 1,6-35-38-16,-3 3 67 15</inkml:trace>
  <inkml:trace contextRef="#ctx0" brushRef="#br0" timeOffset="139830.206">17241 10549 460 0,'8'-3'173'0,"-8"3"-135"0,-6 6 41 0,6-6 9 16,-5 8-35-16,-1-3-11 16,-12 5-26-16,6-2-11 15,-6 8-3-15,3-3-13 0,-6 14-3 16,3-6-11-16,-11 19-2 0,5-6-1 15,-9 8 2-15,6-7 13 16,3-3 4-16,4-6 4 16,5-2 4-16,3-6 0 15,6 1 3-15,3-6 8 16,3-2 5-16,0-1 6 16,6 1 4-1,-3-3 4-15,6 5 2 0,-3-2-8 16,3 10-3-16,-3-5-10 15,3 29-4-15,-4-8-3 16,4 16 0-16,-3-8-4 16,0 0-2-16,0-8-23 15,0-6-10-15,0-4-50 0,0-6-19 16,0 0-127 0</inkml:trace>
  <inkml:trace contextRef="#ctx0" brushRef="#br0" timeOffset="140131.917">17407 10618 452 0,'-12'-3'167'0,"12"3"-129"0,-12-5 26 0,12 5 5 0,-6-3-26 16,3 0-4-1,-5 6-14-15,-1-3-6 16,-6 3-11-16,3-3 4 0,-12 10 3 0,6-2-3 16,-12 45 1-16,7-10-8 15,-4 23-1-15,9-13 0 16,12 39 0-16,0-20-5 16,33 15-1-16,-3-18-17 15,17-8-7-15,-5-11-49 16,6-8-21-16,-10-7-142 15</inkml:trace>
  <inkml:trace contextRef="#ctx0" brushRef="#br0" timeOffset="140416.479">17422 11007 532 0,'6'-3'198'0,"-6"3"-154"0,30-5-6 16,-24 5-12-1,9-3-20-15,-3 0-1 0,14-4-27 16,-5 1-11-1,12-4 17-15,-6 2-50 0,2-6-19 0,-5 4-88 16,-9-9-60 0,-3 6 101-16</inkml:trace>
  <inkml:trace contextRef="#ctx0" brushRef="#br0" timeOffset="140655.888">17538 10647 452 0,'-6'0'167'0,"6"0"-129"0,-3 8 32 15,3-8 7-15,0 5-28 16,0-2-5-16,0 5-15 16,0 0-6-16,0 21-13 15,0-5-4-15,-3 31-2 0,0-10-2 0,3 21-2 16,0-10 1-16,6 31-1 16,0-18 0-16,15 0 0 15,-3-14-16-15,21-10-4 16,-10-8-39-16,13-13-16 15,-9-3-111-15,0-34-47 16,-4 2 66 0</inkml:trace>
  <inkml:trace contextRef="#ctx0" brushRef="#br0" timeOffset="140914.539">17934 10649 452 0,'3'0'170'0,"-3"0"-132"0,9-5 9 0,-9 5-6 0,9 0-9 16,-3 0 3-16,9 8-4 15,0-3-1-15,14 27-17 16,-8-8 5-16,12 26 3 0,-6-10-5 16,-6 5 1-16,-7-8-6 15,-14 24 1-15,0-14-7 16,-17 33-1-16,2-17-13 15,-15 3-4-15,6-13-49 16,-41 24-22-16,14-13-165 16</inkml:trace>
  <inkml:trace contextRef="#ctx0" brushRef="#br0" timeOffset="165100.114">2348 13332 4 0,'-9'3'0'0</inkml:trace>
  <inkml:trace contextRef="#ctx0" brushRef="#br0" timeOffset="165173.289">2288 13346 72 0,'6'-8'27'0,"0"2"-21"0,9-4-4 0,-12 7-1 16,3 0-30-16,0 1-13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03:1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11135 6945 592 0,'-18'-8'220'0,"18"8"-172"0,-3-2-1 0,3 2-15 15,3 0-16-15,0 0 3 16,12 2-4-16,0 1-1 16,27 0-8-16,-6-1-6 0,17-2-1 15,-8 0-1-15,2 0-2 16,-8 0-6-16,0-2-4 15,-6-1-30-15,-1 0-13 16,-5 1-55-16,-6 2-23 16,-3 0-75-1</inkml:trace>
  <inkml:trace contextRef="#ctx0" brushRef="#br0" timeOffset="178.291">11150 7078 556 0,'-12'0'206'0,"12"0"-160"0,0 0 6 16,0 0-8-16,6 0-23 0,0 0-2 16,21 2-11-1,-6-2-5-15,38 3-2 16,-11 0-23-16,17-3-10 0,-14 0-92 16,44 0-39-16,-20 0-50 15</inkml:trace>
  <inkml:trace contextRef="#ctx0" brushRef="#br0" timeOffset="448.356">12552 6620 596 0,'-24'-3'222'0,"24"3"-172"0,-15-2-1 0,15 2-12 0,-8 0-20 0,2 0-2 16,-6 2-4-1,3 1 0 1,-18 10-6-16,6-2-3 0,-29 47 1 16,11-13-4-16,-12 24 0 15,13-16-1-15,-4 34 0 0,9-18-7 16,-3 13-2-16,10-16-23 16,2-8-8-16,3-8-51 15,6-10-22-15,0-6-110 16</inkml:trace>
  <inkml:trace contextRef="#ctx0" brushRef="#br0" timeOffset="689.223">11999 6570 524 0,'-15'-16'198'0,"15"16"-154"0,-6-11 20 16,6 11 1-16,0 0-31 15,0 0-9-15,6 5-9 0,0 1-1 16,8 15-8-16,-2-3 0 0,15 57 0 16,-6-17-1-16,21 18-1 15,-10-17-8-15,16 33-2 16,-9-20-23-16,5 7-8 16,-11-18-66-16,3-6-26 15,-9-7-104 1</inkml:trace>
  <inkml:trace contextRef="#ctx0" brushRef="#br0" timeOffset="853.548">12585 7035 636 0,'-6'13'236'16,"6"-13"-183"-16,0 35-9 0,0-30-15 15,0 32-23-15,0-5-3 0,6 18-24 16,-3-10-9-16,6 2 15 15,-3-10-83-15,12 0-35 0,-3-6-97 16</inkml:trace>
  <inkml:trace contextRef="#ctx0" brushRef="#br0" timeOffset="1124.586">12936 7062 576 0,'-27'-3'214'0,"27"3"-166"0,-6 0 8 16,6 0-8-16,6-3-35 0,0 1-8 15,9-1-11-15,0 0-2 16,18 3 4-16,-6 0-16 0,14 0-6 15,-5 0-41-15,3 0-18 16,-10 0-81-16,-2 0-35 16,-6 0 43-1</inkml:trace>
  <inkml:trace contextRef="#ctx0" brushRef="#br0" timeOffset="1305.2">13025 6802 628 0,'-5'3'233'0,"5"-3"-181"0,2 50-6 16,-2-42-14-16,6 21-20 16,-3-5 1-16,3 16-10 15,0-8-4-15,6 34 0 16,-3-13-33-16,12 8-12 0,-3-11-100 16,6 0-45-16,-3 3-25 15</inkml:trace>
  <inkml:trace contextRef="#ctx0" brushRef="#br0" timeOffset="1770.575">14115 6609 496 0,'-12'-5'187'0,"12"5"-146"0,-6-3 35 16,6 3 7-16,0 0-33 15,0 0-10-15,-6 0-18 16,0 0-7-16,-15 8-8 16,6 0-5-16,-11 40 1 0,2-11-2 15,-9 34-1-15,6-12 1 16,-20 46-1-16,8-23-3 15,-6 6 2-15,10-19-23 16,5-9-10-16,6-7-57 0,15-13-26 16,3-8-118-1,12-24-53 1,0-16 146-16</inkml:trace>
  <inkml:trace contextRef="#ctx0" brushRef="#br0" timeOffset="2039.549">13660 6615 564 0,'-21'-16'211'0,"21"16"-164"0,-15-14 14 0,15 14-5 0,-3-2-25 16,0-1-5-16,0 1-13 15,0 2-4-15,12 7-5 16,0-1-3-16,21 33 0 0,-7-4-1 15,13 39 0-15,-9-16 0 16,9 24 0-16,-10-18-9 16,16 23-4-16,-9-16-33 15,17-2-15 1,-11-13-131-16,9-1-57 0,5-4 57 16</inkml:trace>
  <inkml:trace contextRef="#ctx0" brushRef="#br0" timeOffset="2416.014">14273 7070 640 0,'-15'-3'239'0,"15"3"-186"0,-3 0-15 0,3 0-20 15,6 0-21-15,-3 0 2 16,9 0 1-16,0 0 2 15,8 3-1-15,-2-1-3 0,12 4-1 16,-6-1-3-16,3 3 1 16,-6 0 1-16,-10 8 2 15,1-3 3-15,-15 13 2 16,0-4 3-16,-12 7 1 16,4-6 1-16,-7 1 0 15,3-3 0-15,0-5 0 16,3-3-4-16,3-2-1 0,3-3-1 15,12 0-2-15,0-3 1 16,33 3-1-16,-6 0-3 16,20 3 2-16,-8-3-8 15,11 5-2-15,-11-3-60 16,26-4-28-16,7-17-156 16</inkml:trace>
  <inkml:trace contextRef="#ctx0" brushRef="#br0" timeOffset="27035.35">11451 11853 492 0,'-51'6'184'0,"51"-6"-143"0,-59 8 21 0,50-6 0 16,-9 1-21-16,3-1-3 0,0 1-16 15,3 0-4-15,3-3-10 16,0 0-5-16,15-3 0 0,0 3 4 16,30-5 4-16,-6 2-4 15,14 1 1-15,-8-1-7 16,12-2-1-16,-10 2 0 0,19-2 2 15,-12 2-6 1,5-5 1-16,-11 5-10 16,0 1-2-16,-10-1-25 15,-5 1-9-15,-6-1-54 16,-12 3-24-16,0 0-87 16</inkml:trace>
  <inkml:trace contextRef="#ctx0" brushRef="#br0" timeOffset="27275.376">11421 12031 440 0,'-54'2'165'0,"54"-2"-129"0,-47 3 41 0,41-3 11 16,-6 0-26-16,3 0-8 0,3-3-25 15,0 1-8 1,15-4-13-16,-3 4-1 0,33-1 0 15,-7 3-3-15,13 0-3 16,-6 0-3-16,23-3-1 0,-11 1-23 16,17-1-7-16,-11 3-52 15,5 3-23-15,-11-1-124 16</inkml:trace>
  <inkml:trace contextRef="#ctx0" brushRef="#br0" timeOffset="28433.832">12692 11271 352 0,'-15'-24'132'0,"15"24"-103"0,-6-34 38 0,6 29 12 16,0-6-2-16,0 1 1 16,-3-1-19-16,0 0-9 15,0 1-28-15,0 2-3 0,0 3 0 16,0-1-5-16,-3 4 0 15,3 2-8-15,-2 18-2 16,-1-2-2-16,0 37-2 16,0-11 1-16,3 14-1 15,0-11-7-15,3 32-3 0,0-17-21 16,12 7-10-16,-3-15-60 16,17-4-27-16,-2-8-101 15</inkml:trace>
  <inkml:trace contextRef="#ctx0" brushRef="#br0" timeOffset="28733.868">12969 11483 540 0,'-21'-3'200'0,"21"3"-155"0,-6-2 16 0,6 2-5 15,3 0-29-15,-3 0-5 16,9-3-13-16,-3 0-4 16,18 1-3-16,-6-1-2 0,20 0 1 15,-5 1-19-15,9-1-8 0,-9 0-33 16,-1 1-12-1,-5-1-67-15,0 3-26 16,-6 0-15 0</inkml:trace>
  <inkml:trace contextRef="#ctx0" brushRef="#br0" timeOffset="28897.967">13127 11165 556 0,'-30'-8'206'0,"30"8"-160"0,-15 8 20 0,15-5-3 0,0 10-33 15,0 1-8-15,3 23-14 16,0-6-6-16,6 9-1 16,0-6-12-16,9 3-3 0,-3-5-53 15,11 8-20-15,-2-8-163 16</inkml:trace>
  <inkml:trace contextRef="#ctx0" brushRef="#br0" timeOffset="29302.108">13436 11261 636 0,'-15'-6'236'0,"15"6"-183"0,3-13-18 0,0 13-19 15,9-8-18-15,-3 0 0 16,30 3 2-16,-9 0 0 15,20 7 0-15,-11 1-7 0,3 13-3 16,-7-3-1-16,-2 14 1 16,-6-6 8-16,-6 5 6 15,-6-2-7-15,-6 2 1 0,-4-2-2 16,-10 0 2-16,-1-5 10 16,-24 2 4-16,6-3 3 15,-15-2 1-15,10-3-2 16,2 1-1-16,3-4-5 15,9-2 0-15,0 0-5 16,27-3-2-16,-3 1 0 16,27 2-1-16,-7-3-9 15,10-2-2-15,-6-1-38 16,26-2-18-16,-11 0-117 16,24 0-53-16,17-5 46 15</inkml:trace>
  <inkml:trace contextRef="#ctx0" brushRef="#br0" timeOffset="29573.572">14097 11478 528 0,'-48'2'198'0,"48"-2"-154"0,-14 3 25 0,14-3 2 0,0 0-37 16,0 0-10-16,14 0-13 15,1 0-6 1,21 0-2-16,-9 0-5 0,6-3 1 0,-7 1-23 16,1-1-12-16,-6 0-54 15,0 1-24-15,-3-1-115 31</inkml:trace>
  <inkml:trace contextRef="#ctx0" brushRef="#br0" timeOffset="29753.581">14189 11263 600 0,'-9'0'225'0,"9"0"-175"0,3 32 6 15,0-27-11-15,3 22-28 16,0-6-7-16,3 8-15 15,0-2-7-15,3 4 6 0,-3-4-46 0,6 7-17 16,-3-5-71-16,15 6-30 16,-4-6-26-1</inkml:trace>
  <inkml:trace contextRef="#ctx0" brushRef="#br0" timeOffset="30247.951">14496 11150 608 0,'-36'0'228'0,"36"0"-177"0,-3-6-11 0,3 6-17 0,12-2-22 16,0-1 0-16,21 0-3 16,-6 1-2-16,8 2 3 15,-5 0-7-15,0 5-2 0,-6 0 3 16,0 6 4-16,-7-3 4 15,-2 10 2-15,-3-2 5 16,-6 8 5-16,-3-3-3 16,-9 6 0-16,0-6-4 15,-15 3-1-15,6-3-3 16,-5-3 1-16,2-5-4 16,3-2 0-16,3 2-1 15,9-5 0-15,0-2 2 16,15-1 0-16,-3 0-3 15,12 3 2-15,-6-3 1 16,8 3 0-16,-5 0-5 16,6 3-1-16,-3-3 3 0,6 2 3 15,-3-2 5-15,-4 0 4 16,-2 0 2-16,-12 3 3 16,-3-3-3-16,-12 8-1 15,3-3-6-15,-12 13-1 16,4-5-3-16,-28 6-1 15,9-3-15-15,-23-8-6 16,11-3-51-16,-3-16-22 16,10 0-154-1</inkml:trace>
  <inkml:trace contextRef="#ctx0" brushRef="#br0" timeOffset="30699.504">15163 11435 544 0,'-3'0'203'0,"3"0"-158"0,9 0 8 0,-9 0-10 0,12 0-24 16,-3 0-5-16,11 3-12 15,-2 0-1 1,18-3-1-16,-9 0-25 0,14-3-10 0,-8 0-42 16,3 1-18-16,-6-1-45 15,-7-2-17-15,-5 2 7 16</inkml:trace>
  <inkml:trace contextRef="#ctx0" brushRef="#br0" timeOffset="30865.202">15276 11213 456 0,'-15'-16'170'0,"15"16"-132"0,-3-2 44 16,3 2 13-16,0 0-34 16,0 0-12-16,0 21-25 15,0-3-8-15,3 19-10 16,0-5-6-16,3 5-3 0,0-8-18 15,3 8-7-15,-3-10-51 16,9 2-22-16,0-5-136 16</inkml:trace>
  <inkml:trace contextRef="#ctx0" brushRef="#br0" timeOffset="31193.803">15794 11025 532 0,'-15'3'198'0,"15"-3"-154"0,-9 2 14 0,9 1-3 16,-3 0-33-16,3-1-6 15,-3 1-9-15,3 0-2 16,-3-1-3-16,0 1-4 0,-6 5 1 16,3 0-1-16,-9 8-2 15,3-3 5-15,-5 13 3 0,2-2 3 16,3 5 3-1,3-5-5-15,9 5-1 16,0-5 0-16,15-3 2 0,-3-2-5 16,29-6-1-16,-8-2-5 15,18-11 1-15,-10 0-22 16,4-8-8-16,-9 0-43 16,-4 0-15-16,-5 2-45 15,-3 1-18-15,-6 3-8 16</inkml:trace>
  <inkml:trace contextRef="#ctx0" brushRef="#br0" timeOffset="31375.177">15847 11020 556 0,'-12'8'209'0,"12"-8"-163"0,-5 24 20 0,5-19 0 15,3 13-37-15,-3-2-8 16,5 45-15-16,-2-11-7 15,6 6 0-15,0-11-27 0,6 8-10 16,-3-8-65-16,9 24-28 16,-6-14-95-1</inkml:trace>
  <inkml:trace contextRef="#ctx0" brushRef="#br0" timeOffset="31555.086">16142 11377 576 0,'-3'13'217'0,"3"-13"-169"0,9 11-2 16,-6-8-14-16,9-3-33 15,-3 0-6-15,18-8-32 16,-4 2-13-16,16-15 27 16,-6 8-38-16,6-8-14 0,-7 5-122 15</inkml:trace>
  <inkml:trace contextRef="#ctx0" brushRef="#br0" timeOffset="31750.616">16234 11099 588 0,'-12'8'220'0,"12"-8"-172"0,6 29 10 0,-3-23-8 15,6 28-27-15,0-8-4 16,9 19-15-16,-3-8-2 15,3 3-2-15,-3-8-31 0,3-3-14 16,-4-3-105-16,4 1-47 16,-3 5-17-1</inkml:trace>
  <inkml:trace contextRef="#ctx0" brushRef="#br0" timeOffset="32246.863">16669 11060 432 0,'0'-8'162'0,"0"8"-126"0,3-6 34 16,-3 6 6-16,0 0-31 16,0 0-8-16,0 0-18 15,0 0-5-15,-3 3-8 16,0 0-4-16,-3 5 1 0,0-3 2 0,0 5 4 16,0 1 0-16,6 5 0 15,0-3 1-15,15 16 4 16,-3-5-4-16,27 10 0 15,-7-4-4-15,13 1-1 16,-9-4-3-16,0-1-2 16,-7-5 3-16,-2-2 2 15,-6-3 2-15,-6 5 3 16,-3-5-5-16,-9 0-3 16,-3-3-1-16,-21 3-1 15,3-3 0-15,-27 0 0 16,10-2-11-16,-13-3-5 0,9 0-47 15,-5-8-21-15,5 0-96 16,-9-19-39-16,-2-15 37 16</inkml:trace>
  <inkml:trace contextRef="#ctx0" brushRef="#br0" timeOffset="32412.806">16544 10988 608 0,'-3'5'225'0,"3"-5"-175"0,6 6-3 15,-6-6-14-15,9 5-25 16,0 0-4-16,15 3-23 16,-4-2-8-16,34 1 14 15,-9-1-51-15,14-4-19 0,-11 1-109 16,14-3-91-16,13 0 109 0</inkml:trace>
  <inkml:trace contextRef="#ctx0" brushRef="#br0" timeOffset="32621.087">17092 11232 584 0,'-12'8'217'0,"12"-8"-169"0,3 0-2 0,-3 0-12 16,9-3-27-16,-3 0-4 15,17-7-18-15,-5 2-5 16,21-6 10-16,-6 4-28 0,8 2-11 15,-8 3-26-15,-6-1-11 16,-3 1-63-16,-9 10-28 16,-6 3 43-16</inkml:trace>
  <inkml:trace contextRef="#ctx0" brushRef="#br0" timeOffset="32786.326">17208 11091 444 0,'-30'-10'165'0,"30"10"-129"0,-6 0 50 16,6 0 12-16,0 2-28 15,0 1-10-15,6 10-31 16,0-2-13-16,3 34-10 16,0-8-11-16,3 11-2 0,-3-9-46 15,11-2-17-15,-5-8-116 0,12 3-50 16,12 5 48 0</inkml:trace>
  <inkml:trace contextRef="#ctx0" brushRef="#br0" timeOffset="33280.483">17863 10694 452 0,'-18'-10'170'0,"18"10"-132"0,-6 0 27 0,6 0 1 16,-3 0-32-16,3 0-8 0,-6 3-8 16,0-1 0-16,-9 17-10 15,3-3 13-15,-12 34 6 0,3-8-10 16,-2 14-4-16,2-11-6 0,9 45 0 16,0-22-6-1,18 7-1-15,0-15 0 16,18-4 0-16,-6-11-7 15,11-8 0-15,-5-8-2 16,6-8 1-16,-6-5 5 16,0-16 1-16,-4 0-1 15,-2-21 0-15,-3 2 6 16,-6-12 3-16,0 4-1 0,-6-2 2 16,-3 3 2-16,-9 2 2 15,3 5-1-15,-18 9-1 16,3-1-5-16,-17 22-1 15,8-3-1-15,-3 18-2 16,6-2-6-16,4 2-1 16,2-2-19-16,6-3-8 15,3-5-68-15,12-5-31 16,0-3-96 0</inkml:trace>
  <inkml:trace contextRef="#ctx0" brushRef="#br0" timeOffset="34031.161">12853 11951 116 0,'-24'0'46'0,"24"0"-35"0,-33 3-21 0,30-3-10 15,-12 3 17-15,4-3 10 0,-10 2 39 16,3-2 18-1,-3 0 16-15,3 0 8 16,0 0-17-16,3 0-8 0,3 0-36 16,1 0-3-16,8 0 0 0,6 0-2 15,11 0 1-15,13-2-10 16,15-1-3-16,9 0-6 16,2 1-3-16,24-1 6 15,31 0 3-15,-1 1 1 16,39-1 1-1,8 0-4-15,28 1-3 0,3-4 2 16,32 4 0-16,-3-4-1 16,33 1-1-16,-9-5 8 15,24-9 6-15,15-5-1 16,-68-7-1-16,-55 9-7 16,108-17-2-16,57-1-2 15,-48 8-1-15,-12 11 10 0,-90 8 7 16,-41 2-9-16,48 3-2 15,-42 3-9-15,-9 5-2 16,3 3-2-16,-51-1 0 16,-14-2-11-16,-16 6-7 15,-8-4-38-15,-24 4-15 16,-39 4-160 0</inkml:trace>
  <inkml:trace contextRef="#ctx0" brushRef="#br0" timeOffset="34633.398">15693 11978 452 0,'0'-3'170'0,"0"3"-132"0,-3 0 16 15,3 0-4-15,-3 0-22 0,0 0-5 16,-9 0-6-16,0 0 2 15,-18 3-11 1,6-1-2-16,-20 9 0 0,8 0-1 16,-9 18 2-16,10-6-4 0,-4 20-2 15,6-9 0-15,0 8 1 16,7-7 1-16,8 10 3 16,3-11-1-16,15 30 0 15,0-14-1-15,33 14 0 16,-7-12 2-16,31-9 3 15,-12-9-2-15,8-15-2 16,-8-6 2-16,11-24 0 16,-11 3-6-16,9-15 0 15,-16 4 3-15,-8-2 2 0,-6 2 4 16,-21 1 4-16,0 5-8 16,-18-1-1-16,3 4-5 15,-18 2-1-15,6 3-6 16,-23 5-3-1,5 0-32-15,0 8-12 0,7-3-191 16,17 24-98 0,0 0 160-16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05:27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11606 5945 332 0,'-3'0'126'0,"3"0"-98"0,0 0 28 16,0 0 6-16,0 0-7 15,0 0 3-15,0-2-7 16,0-1 1-16,0-2-29 16,0-1 5-16,0 1 2 0,0 0-7 15,0-1-1-15,0 1-9 16,0 3 0-16,0-1-8 0,0 0-1 15,0 1-2-15,0 4-2 16,0-2 1-16,0 13 1 16,0 1-1-16,0 15-1 15,0-5 3 1,0 10 0-16,0-8 1 0,-3 11 0 16,0-5-5-16,0 21 1 15,3-11 0-15,0 14 0 16,0-11 0-16,0 0 0 15,0-11 2-15,0-2 3 16,0-5 0-16,0-4 2 0,0-1-4 16,0-4-2-1,0-2 0-15,3-3-1 16,-3 0 0-16,0-2 0 0,0-3 0 16,0 0 0-16,0-3 0 15,0 0 0-15,0-2 0 16,0-3 0-16,0 0 0 15,0-8 0-15,0 0 0 16,0-10 0-16,0 4-3 16,0-12 0-16,0 5-1 15,0-11 3-15,0 6 0 16,0-3 1-16,0 5 0 16,3-3 0-16,-3 3 0 15,3 1 0-15,0 1-3 16,3 4 0-16,-1 2 2 15,4 0 0-15,-3 3 1 0,6 2 2 16,-3 3-3-16,6 1-2 16,0 1 2-16,3 1 2 15,-3 0 2-15,6 5 1 16,-7 0-2-16,1 2-2 16,-3 1 1-16,0 5-1 15,-3-3 0-15,0 16 2 16,-3-5-1-16,0 21-1 15,0-5 1-15,0 8 1 16,0-9-1-16,0 1 2 16,0-5-2-16,0-1-1 15,0-5 1-15,-3-2-1 16,0-3 0-16,0-3 0 16,-1-3 0-16,1-2 0 15,0-2-7-15,-3-6 0 0,0 0-54 16,-3-16-22-16,3 3-178 15</inkml:trace>
  <inkml:trace contextRef="#ctx0" brushRef="#br0" timeOffset="660.41">12025 6363 576 0,'-12'13'214'16,"12"-13"-166"-16,-6 14-3 0,6-12-13 0,3 4-24 15,-3-1-2-15,6 3-2 16,0-3 0-16,3-2-2 16,0-1 1-16,3-7 0 0,0 0 1 15,0-8 0-15,-3 2 2 16,0-7 1-16,0 2-3 16,-6-8-3-16,0 8-3 15,-3-3 1-15,0 4 1 16,-3-1 0-16,0 2 0 15,-6 1 2-15,3 3-1 0,-6 2-1 16,3 0 5-16,-3 8 1 16,0 0 0-16,0 10 1 15,0 1-2-15,6 26 2 16,0-5-2-16,9 15 2 16,0-10-4-16,6 0-2 15,0-5 0-15,9-3-1 16,-6-5-5-16,18-5-1 15,-6-4-15-15,17-4-4 16,-5-3-75-16,6-13-34 16,-7 2-103-1</inkml:trace>
  <inkml:trace contextRef="#ctx0" brushRef="#br0" timeOffset="1200.991">12555 6324 556 0,'-6'5'206'0,"6"-5"-160"0,0-3-9 16,0 3-16-16,0-5-17 16,0 0-1-16,0-6-3 15,0 3-1-15,0-3 1 16,0 1 6-16,-3-1 4 0,0 1 6 15,-3-1 2-15,3 3-5 0,-3 0 0 16,0 3-8-16,0 0-1 16,1 2-2-16,-7-2-2 15,6 2 3-15,-3 0 0 16,3 3 3 0,-3 3 1-16,0 0-1 0,-3 15 1 15,3-2-2-15,0 26 2 16,0-7-2-16,6 7 0 15,0-7-6-15,6-4 1 16,0-4 0-16,6-6 2 16,-3-2-1-16,3-12-1 15,-3-1 1-15,3-19-1 16,0 2-3-16,0-21 2 16,-3 6-1-16,0-3 0 15,0 2 4-15,-3 6 1 0,0 0 1 16,0 10 0-16,3 3-2 15,-1 19-2-15,1-3 1 16,3 21-1-16,-3-8-18 16,6 8-8-16,-3-5-63 15,12 0-30-15,-3-3-24 16,18-10-10-16,-7-1-18 16</inkml:trace>
  <inkml:trace contextRef="#ctx0" brushRef="#br0" timeOffset="1710.074">12969 6435 428 0,'0'2'159'0,"0"-2"-124"0,0-8 24 0,0 8 3 16,0-10-35-16,0 2-11 15,0-13-11-15,0 5-2 16,0-5-2-16,0-1 6 0,-3 4 5 16,0 2 11-16,-3 0 6 15,0 3-4-15,-6 0-3 16,3 2-6-16,-9 3 0 15,3 3-7-15,-5 2-3 16,2 1 1-16,-3 4 0 16,3 1-1-16,3 10 1 15,3 0-2-15,12 24 2 16,0-7 0-16,12 12 1 16,-3-8-7-16,6-2 0 15,0-6-6-15,3-4 1 16,-3-4-11-16,0-7-3 0,-4-3-29 15,1-11-9-15,0 0-15 16,0-31-4-16,0 5-36 16,-3-16-17-16,-3 8 38 15,-3-27 17-15,0 14 72 16,-3-24 34-16,0 13 65 0,0 8 30 16,0 8-9-1,0 8-6-15,0 8-38 16,0 16-14-16,0 2-29 15,0 35-10-15,0-3-11 16,0 16-5-16,0-8-3 16,3 24-3-16,0-10-8 15,3 23-5-15,0-13-40 0,0 0-17 16,0-6-118 0,12-15-53-16,8-5 52 15</inkml:trace>
  <inkml:trace contextRef="#ctx0" brushRef="#br0" timeOffset="2114.511">13359 6239 556 0,'-6'-11'206'0,"6"11"-160"0,-3-13-11 0,3 13-17 0,0-3-19 16,0 1 1-16,-3-1 6 15,0 0 4 1,-6 1-5-16,3-1 12 0,-12 6 6 0,3-1 0 15,-8 6-2-15,5 0-11 16,3 6-4-16,3-1-6 16,12 8-1-16,0-5 1 15,15 8 2-15,-3-3-1 16,6 8-1-16,-4-8 3 16,7 6 0-16,-6-6-1 0,0 0-2 15,-3-3 3-15,-3-2 0 16,0-2 3-1,-3-1 1-15,-3-3-1 16,-6 1-1-16,0-1-3 0,-9-2-2 16,3-2 1-1,-12-4-1-15,3 1 0 0,-9-3 0 16,7 0-5-16,-1-5 1 16,3 2-25-16,-3-5-8 15,3 3-122-15,3-11-53 16,3 3-3-1</inkml:trace>
  <inkml:trace contextRef="#ctx0" brushRef="#br0" timeOffset="2895.117">11686 7265 420 0,'-6'-37'159'0,"6"37"-124"0,-6-29 37 15,6 27 9-15,0-6-22 16,0 2-4-16,-3-1-21 15,3 1-7-15,0 1-15 0,0 0-3 0,0 2 1 16,0 0-4 0,0 22-1-16,0-3 2 15,3 31 0-15,0-4-3 16,0 10-1-16,0-8-1 0,3 26 1 16,0-13-9-16,0 6-3 15,0-11-13-15,-3-8-6 16,0-8-34-16,-3-3-15 15,0-7-65-15,0-14-29 16,0-3-9 0</inkml:trace>
  <inkml:trace contextRef="#ctx0" brushRef="#br0" timeOffset="3062.612">11481 7467 472 0,'-33'-6'178'0,"33"6"-138"0,-18-5 35 0,18 5 5 15,0-3-35-15,0 1-10 0,18-4-22 16,-3 1-9-16,11-3-2 16,-2 3-11-16,36 0-4 0,-13 2-51 15,28 0-20-15,-13 1-151 16</inkml:trace>
  <inkml:trace contextRef="#ctx0" brushRef="#br0" timeOffset="3781.913">12153 7525 512 0,'-6'0'192'0,"6"0"-149"0,3 0-6 0,-3 0-13 16,3 0-15-16,0 0 2 15,3-3 0-15,-3 0 3 16,0 1-7-16,0-1 5 0,-3-2 1 16,0 0-2-16,-6-1 1 15,0 1-5-15,-3-3-2 16,0 3 0-16,-3-3-1 16,4 3-5-16,-4 2 1 15,0 0-2-15,-3 3 0 16,3 0 4-16,-3 8 3 15,3-3 4-15,-3 9 5 0,3-4-6 16,6 14 0-16,0-3-4 16,9 8-1-16,-3-2-1 15,9-6-2 1,-3-5 1-16,6-11-1 16,-3-2 0-16,6-11 2 0,-3 0-1 15,0-8 2-15,0 3-2 16,-3-3-1-16,0 3 1 15,-3-3 1-15,0 3-1 16,-3 2-1-16,-1 3 3 16,4 5 0-16,0 1-1 15,6 10-2-15,-3 0 3 16,12 10 0-16,-3-5-4 16,9 6 1-16,-6-6 0 0,2-5 0 15,-2 0 2-15,3-11 1 16,-6 1-4-16,0-9 1 15,-3 3 0-15,0-5 0 16,-4 0 0-16,-2 0 2 16,-3-1-1-16,0 4 2 15,0-1-2-15,0 9 2 16,0-1-2-16,6 11-1 16,-3-3 1-16,6 6-1 15,-3-3-3-15,9 2 0 16,-1-2-9-16,1-3-3 15,-3 1-12-15,-3-9-5 16,-3 3-49-16,-6-8-23 0,0 3-128 16</inkml:trace>
  <inkml:trace contextRef="#ctx0" brushRef="#br0" timeOffset="3932.112">12475 7125 552 0,'-12'3'206'0,"12"-3"-160"0,-6 13 6 15,6-10-6-15,3 7-41 0,0-2-11 16,6 6-59 0,0-4-22-16,9 1-117 15,-1-1-50-15,13-2 105 16,-6 0 55-16</inkml:trace>
  <inkml:trace contextRef="#ctx0" brushRef="#br0" timeOffset="4141.096">12746 7041 576 0,'-12'-8'214'0,"12"8"-166"0,0 0 10 0,0 0-7 15,3 8-27-15,0-3-3 16,6 27-11-16,-3-6-4 0,6 40-3 16,-1-13-3-16,4 24 1 15,-3-19-12-15,6 29-3 16,-3-18-46-16,0-3-20 15,-3-13-105-15,3-10-43 16,2-9 48 0</inkml:trace>
  <inkml:trace contextRef="#ctx0" brushRef="#br0" timeOffset="4516.638">13121 7427 500 0,'-9'-11'187'0,"9"11"-146"0,-9-10 2 15,9 10-8-15,-3-3-15 16,0 0-2-16,-6 3 1 16,0 0 0-16,-3 6-10 15,0-4-1-15,0 6 2 0,3-2-8 0,3 4-1 16,0-2-3-16,9 5 0 15,0-2 0-15,18 2 0 16,-3 0 2-16,12 6 0 16,-3-3 2-16,2 5 1 15,-5-3 14 1,-3 6 8-16,-6-3-1 0,-9 6-2 16,0-6-12-16,-18 6-4 15,3-6-4-15,-18 2-2 16,6-4-13-16,-11-8-4 15,5-3-53-15,-15-11-24 16,9 0-156-16</inkml:trace>
  <inkml:trace contextRef="#ctx0" brushRef="#br0" timeOffset="186702.874">14660 4392 444 0,'-3'-8'165'0,"3"8"-129"0,-3-2 30 0,3 2 4 15,0 0-24-15,0 0-6 0,0 0-21 16,0 0-7-16,0 0-8 15,0 0 2-15,0 0 0 0,0 0 4 16,0 2 1-16,0-2-3 16,-3 5 0-1,3 1-5-15,0 7 0 0,0-2-1 16,3 12-2-16,-3-1 3 16,3 4 0-16,0 0 1 15,0-4 0-15,0-4 0 16,3-5 2-16,0-2-3 15,2-6 0-15,1-2-1 16,3-6-2-16,-3 1 1 16,6-4 1-16,0 1-3 0,9-3 0 15,-6 3 1-15,20-3 2 16,-5 3-3-16,21-1 0 16,-13 1 1-16,4 2 0 15,-6 1 0-15,-1-1 0 16,-8 0-3-16,0 1 2 15,-6-1 1-15,0 0 2 0,-4 3 1 16,-2-2 3 0,-3-1-3-16,0-5 0 15,-3 3-1-15,-3-6 1 16,0 3-2-16,-6-2-1 16,0 2 1-16,-3-3 1 15,0 3-3-15,0-2 0 16,0 2 1-16,0-3 2 0,0 3-1 15,-3 0-1-15,3 3-4 16,0 0 0-16,0 0-5 16,-3-1-1-16,3 1-26 15,-3 0-9-15,0 2-120 16,3-2-54-16,0-9 16 16</inkml:trace>
  <inkml:trace contextRef="#ctx0" brushRef="#br0" timeOffset="187270.947">16002 4511 364 0,'-9'-13'134'0,"9"13"-104"0,-6-5 27 0,6 5 4 15,0 0-33-15,0 0-10 16,3-3-34-16,0 0-15 15,9 1 16-15,-3-1-88 0,15 3-37 16,-3 0-3 0</inkml:trace>
  <inkml:trace contextRef="#ctx0" brushRef="#br0" timeOffset="187405.723">16999 4450 372 0,'21'14'140'0,"-21"-14"-109"0,15 7-4 0,-12-4-8 0,3 0-55 16,0-1-17-16,3-2-100 16,-3 0-41-16</inkml:trace>
  <inkml:trace contextRef="#ctx0" brushRef="#br0" timeOffset="187555.635">17934 4493 376 0,'6'23'143'0,"-6"-23"-112"0,6 14-8 16,-3-12-10-16,0 1-76 15,-3-3-29-15,9-3-51 0,0 3-21 16</inkml:trace>
  <inkml:trace contextRef="#ctx0" brushRef="#br0" timeOffset="187691.186">18839 4389 364 0,'27'16'134'0,"-27"-16"-104"0,15 8-8 0,-12-5-10 15,6 0-95-15,-3-1-36 16,14 1-13-16,-5-1-1 16</inkml:trace>
  <inkml:trace contextRef="#ctx0" brushRef="#br0" timeOffset="187811.026">19786 4350 248 0,'12'10'93'0,"-12"-10"-72"15,0 8 9-15,0-8 2 16,0 3-141-16,0 0-61 0</inkml:trace>
  <inkml:trace contextRef="#ctx0" brushRef="#br0" timeOffset="187960.238">20557 4368 324 0,'35'8'123'0,"-35"-8"-95"0,6 6 11 16,-6-6-1-16,6 0-116 0,-3 0-47 16,6-3-5-16,0 0 1 15</inkml:trace>
  <inkml:trace contextRef="#ctx0" brushRef="#br0" timeOffset="188080.527">20896 4344 400 0,'36'11'148'0,"-36"-11"-115"0,29 5 48 0,-23-2 13 15,3 2-63-15,0-2-24 0,3 2-77 16,-3 1-31 0,6-4-98-16,-3 1-40 15</inkml:trace>
  <inkml:trace contextRef="#ctx0" brushRef="#br0" timeOffset="188936.351">22066 4337 412 0,'-6'-8'154'0,"6"8"-120"0,0-6 23 0,0 6 3 0,0 0-23 15,0 0-4 1,0-2-13-16,0-1-2 16,0 0-11-16,0 3 5 0,0 3 1 0,0-3 0 15,0 8 2-15,0 0-2 16,0 2 2-16,0-2-4 15,0 3-1-15,0-3-4 16,0 0 1-16,0 0-2 16,6-3 2-16,-3 0-4 15,9-2 0-15,-3 0-1 16,20-3-2-16,-5 0 1 16,27 0-1-16,-10 0-3 0,10 0 2 15,-12 0-1-15,11 0 0 16,-11 0 4-16,12 0 1 15,-10 0-4-15,4 0-1 16,-9 0 3-16,2-3 1 16,-8 0 0-16,-6-2 1 15,3 2 0-15,-9-4 1 16,-1 1-5-16,-8-7 1 16,0 2 2-16,-6-4 3 15,0 1 0-15,-3 1 0 16,0 0-3-16,0 2 1 15,0 1-2-15,0 2-1 16,0 0-2-16,0 2 1 16,0 1-12-16,0 0-5 0,0 0-36 15,0-6-16-15,0 3-179 16</inkml:trace>
  <inkml:trace contextRef="#ctx0" brushRef="#br0" timeOffset="-193689.435">14689 3490 444 0,'-5'-8'167'0,"5"8"-129"0,-6-5 17 0,6 5 1 0,0 0-19 15,0 0-1-15,0 0-15 16,0 0-3-1,0-3-10-15,0 3-3 0,0 0 1 16,0 0 1-16,0 5 1 16,0 1 0-16,-3 15 0 15,3-3 0-15,0 40 2 16,0-7-3-16,3 2 1 16,0-8-1-16,2 0 3 0,1-8-3 15,0 0 1-15,0-6-5 16,0-1 0-16,-3-7-1 15,0-1 1-15,0-4-7 16,0-5 1-16,0 0-21 16,-3-5-9-16,0-2-56 15,0-6-25-15,0 0-116 16</inkml:trace>
  <inkml:trace contextRef="#ctx0" brushRef="#br0" timeOffset="-193419.712">14728 3852 436 0,'-12'-2'162'0,"12"2"-126"0,-9-3 36 0,9 3 7 16,-3 0-30-16,3 0-8 15,0-3-24-15,0 1-9 16,6-4-5-16,0 1 0 0,9-3 0 16,-3 3 5-16,9 0 3 15,-3 2 0-15,9-5 1 16,-4 5-4-16,7 1-3 15,-3-1-5-15,-3 0 0 16,-3 1-5-16,-4-1 1 16,-2 1-20-16,-3-1-7 15,-3 0-33-15,-6-5-11 0,0 3-54 16,-6-14-20-16,0 6-22 16</inkml:trace>
  <inkml:trace contextRef="#ctx0" brushRef="#br0" timeOffset="-193073.699">14987 3461 464 0,'-9'-6'173'0,"9"6"-135"0,-3 0 21 15,3 0 0-15,0 0-22 16,0 0-4-16,0 0-15 16,0 0-4-16,0 0-8 15,0 0 3-15,0 3 1 0,0 0 3 0,0 5 3 16,0-3-3-16,3 16 0 15,0 0-3-15,0 32 1 16,0-5-8-16,0 7-2 16,0-10 1-16,3-2 1 15,0-6 1-15,3 0 0 16,0-8 0-16,0 0 0 16,0-5-2-16,-3-3-2 15,0-5 1-15,0 0-1 16,-3-3 0-16,0-2 0 15,0-4 0-15,-1-1 0 16,1-1-29-16,-3-5-10 16,0 0-113-16,-3 0-50 15,1 0-17 1</inkml:trace>
  <inkml:trace contextRef="#ctx0" brushRef="#br0" timeOffset="-177805.217">17642 6115 436 0,'-17'-11'165'0,"17"11"-129"0,-12-3 21 0,12 3 2 16,-3 0-26-16,0 0-7 15,0 0-11-15,3 0-2 16,0 3-8-16,0-3 4 0,0 8 3 16,0-3 3-16,0 11 3 15,0-3-4-15,0 22 2 16,0-9-7-16,-3 22-3 16,3-9-1-16,-3 4 1 15,3-6-3-15,-3-8 0 16,3-5-1-16,0-3 1 15,0-5 0-15,-3-11 3 0,3 0-3 16,0-26 0-16,0 3-1 16,3-19 1-16,0 8-2 15,6-9-1 1,-3 9 1-16,8-2-1 0,-2 4-3 16,6-2 2-16,-3 5-1 15,9-5 0-15,-6 5 2 16,6 1 0-16,-4 4 0 15,4 6 0-15,-3 0-3 16,0 10 2-16,-3 0 1 16,0 11 2-16,-3-3 1 15,-1 9 1-15,-2-4-2 16,0 11 1-16,-3-5 0 16,0 13 1-16,0-5-2 0,-3 13 1 15,0-5 0-15,0 2 3 16,0-4-1-16,-3-1 0 15,0-8-6-15,0-3 1 16,0-2-7-16,-3-5 0 16,0-1-37-16,0-10-13 15,0 0-202 1,0-8-95-16,0 1 176 16</inkml:trace>
  <inkml:trace contextRef="#ctx0" brushRef="#br0" timeOffset="-177115.698">17654 7091 368 0,'-3'-21'140'0,"3"21"-109"0,0-16 51 15,0 13 14-15,0-2-26 16,0 2-10-16,-3-2-27 15,0 0-8-15,0 2-15 16,0 0 7-16,0 9 3 0,0-4-8 16,3 17-2-16,0-3-4 0,6 45-1 15,-3-11-3 1,6 8 1-16,-3-8-2 16,6 3-1-16,-3-10-4 0,0 4-2 15,0-7-24-15,-3-3-10 16,0-5-56-16,0-19-26 15,0 0-101 1</inkml:trace>
  <inkml:trace contextRef="#ctx0" brushRef="#br0" timeOffset="-176784.162">18003 7162 496 0,'0'6'184'0,"0"-6"-143"0,-3 15-3 0,3-12-12 15,-3 5-19-15,3-3-4 16,-6 6-5-16,3-1-1 16,-9 6 2-16,3-2-5 0,-12 7 2 0,6-5 2 15,-18 2 1-15,7-2 12 16,-7 0 7-16,3-3 8 16,6 0 7-16,3-2-9 15,15 0-2-15,0-1-4 16,24 3-2-16,-3-2-2 15,15 5 1-15,-6-3-8 16,6 0-4-16,-7-2-2 16,7-1-1-16,-6-2-18 0,3 0-5 0,-6 0-18 15,-1-2-6-15,-5-1-103 32,-6-5-44-32,0 0 1 15</inkml:trace>
  <inkml:trace contextRef="#ctx0" brushRef="#br0" timeOffset="-176409.447">17208 6025 384 0,'-18'-11'145'0,"18"11"-112"0,-18 3 12 16,18-3 0 0,-6 5-19-16,0 0-3 0,-3 6 2 15,3-3 1-15,-3 10-13 16,0-2 10-16,-5 40 4 0,2-11-3 15,-6 53-2-15,3-19-6 16,9 85 0-16,0-40-7 16,18 80-3-16,-3-53-12 15,56 42-4-15,-17-45-26 16,32-5-9-16,-20-34-50 16,50-4-21-16,-24-20-80 15</inkml:trace>
  <inkml:trace contextRef="#ctx0" brushRef="#br0" timeOffset="-176017.857">18384 6212 504 0,'-15'-18'187'16,"15"18"-146"-16,-3-5 11 0,3 5-4 0,6 0-25 16,0 0-2-16,11 21 0 15,-2-5 3-15,33 47-12 16,-9-7 2-16,17 47 0 0,-11-24-3 15,-3 32-1-15,-10-26-4 16,-8 55-1-16,-6-34-3 16,-21 5 1-16,0-23-4 15,-24 31 0-15,6-29-19 16,-14-3-7-16,8-18-41 16,-3-22-17-16,6-10-122 15,6-42-89 1,4 2 122-16</inkml:trace>
  <inkml:trace contextRef="#ctx0" brushRef="#br0" timeOffset="-175838.335">18824 6710 504 0,'6'-16'189'0,"-6"16"-147"0,6 3 26 0,-6-3 0 15,9 0-43-15,-3 0-12 0,9-3-19 16,-3 3-7-1,14-3 7-15,-5 1-46 0,12-1-19 16,-6 0-83-16,0 6-37 16,-4 0 26-1</inkml:trace>
  <inkml:trace contextRef="#ctx0" brushRef="#br0" timeOffset="-175688.028">18845 6985 560 0,'-12'11'209'0,"12"-11"-163"0,3 5 3 16,-3-5-12-16,6 3-32 16,0-1-7-16,9-4-46 15,-3-1-21-15,17-8-166 0,-5 3-73 16</inkml:trace>
  <inkml:trace contextRef="#ctx0" brushRef="#br0" timeOffset="-174574.613">20598 5895 340 0,'-9'-24'129'0,"9"24"-100"0,-9-16 35 0,9 14 12 0,-3-4-30 15,0 4-10-15,0-4-16 16,0 4-5-16,3-1-9 16,0 0-4-16,0 9 1 0,0-4 7 15,6 33 5-15,-3-3-5 16,3 10-1-16,0-8-1 16,0 6 2-16,-3-8 6 15,0 2 2-15,0-7-5 16,0-1 0-16,0-5-4 15,-3-5 2-15,0-3-2 16,0-7 0-16,0-1-8 0,0-10-2 16,0 2-3-16,3-13 0 15,0 3 0 1,3-24 0-16,0 5 0 16,6-13 0-16,-3 8 0 0,3 0 3 15,-3 8-5-15,3 2 2 16,-1 4 2-16,1 1 3 15,0 7-2-15,3 4 0 16,0 0 1-16,6 11 2 16,-3 0 1-16,6 19 3 15,-4-3 1-15,7 18 3 16,-6-7-5-16,0 4-3 16,-3-4 7-16,-3-1 6 0,-3-5-5 15,-1 1-1-15,-2-4-5 16,0-2-3-16,-3-3-3 15,0-2-1-15,0-3-9 16,-3 0-3-16,0-3-38 16,-3-5-16-16,0 0-79 15,3-16-34-15,-3 3 0 16</inkml:trace>
  <inkml:trace contextRef="#ctx0" brushRef="#br0" timeOffset="-174366.237">21182 5503 516 0,'-3'-16'192'0,"3"16"-149"0,-3-2 21 0,3 2 0 15,0 5-37-15,0 0-9 16,0 19-12-16,0-3-3 16,3 11-1-16,-3-5-10 0,3 7-5 15,0-5-37-15,0 32-18 16,0-11-83-16,6 14-36 15,-4-9 12 1</inkml:trace>
  <inkml:trace contextRef="#ctx0" brushRef="#br0" timeOffset="-174232.157">21271 6202 544 0,'-15'2'203'0,"15"-2"-158"0,-9 3-10 0,9-3-15 0,0 3-68 15,0-3-24-15,0 0-147 16,0 0-65-16</inkml:trace>
  <inkml:trace contextRef="#ctx0" brushRef="#br0" timeOffset="-173722.271">19658 6630 264 0,'0'-5'99'0,"0"5"-77"0,9 0 26 15,-9 0 10 1,5 0-13-16,1 0-2 16,9 3-13-16,-3-1-4 15,12-2-15-15,-6 0-2 0,53 0-2 0,-14 0-1 16,59 0 1-16,-24 0 0 15,96 0 3-15,-42 0-5 16,89-2-3-16,27-6-1 16,-54 3 1-16,-50 2 8 15,15-5 5 1,26 0 10-16,-59 3 5 0,-33 2 1 16,-3-2 1-16,-23 2-4 15,-16 1 0-15,-14-1-14 16,-22 3-5-16,-2 0-39 15,-36 0-18-15,3 0-107 16,-32 0-49-16,5 0 14 16</inkml:trace>
  <inkml:trace contextRef="#ctx0" brushRef="#br0" timeOffset="-173344.175">20027 7022 416 0,'-33'-18'154'0,"33"18"-120"0,-18-19 21 0,18 16 3 0,-3-2-23 16,0 2-5-16,0 1-7 15,0-1-3-15,0 8-10 16,0 1-2-16,6 12 2 0,-3-2-4 16,6 37-1-16,0-8-2 15,6 19-3-15,-3-14-6 16,6 5-4-16,-3-12-27 15,3 2-14-15,-3-8-33 16,-1-6-12-16,-2-4-90 16</inkml:trace>
  <inkml:trace contextRef="#ctx0" brushRef="#br0" timeOffset="-173017.143">20312 7054 468 0,'-11'8'176'0,"11"-8"-137"0,-9 13 4 0,9-10-5 16,-3 2-26-16,0 0-4 15,-3 3-5-15,0-3-3 16,-6 3 1-16,3-2-6 0,-9-1-1 16,3 0-2-16,-21-2 2 15,10 0 4-15,-10-1 3 16,6 1 6-16,3-1 4 0,4 1 2 15,11 2 3-15,0 1 2 16,27 15 1-16,-3-5-2 16,17 18 0-16,-5-5-9 15,9 11-3 1,-6-11-16-16,11 0-6 0,-5-5-33 16,12 0-13-16,-9-6-46 15,8-4-21-15,-5-4-46 16</inkml:trace>
  <inkml:trace contextRef="#ctx0" brushRef="#br0" timeOffset="-172850.892">20628 6887 540 0,'-3'-5'203'0,"3"5"-158"0,-6 21 3 0,6-16-8 15,0 11-28-15,0-3-4 16,0 11-16-16,0-5-8 15,6 18 9-15,-3-6-66 0,3 36-25 16,0-14-120 0</inkml:trace>
  <inkml:trace contextRef="#ctx0" brushRef="#br0" timeOffset="-172700.818">20720 7588 528 0,'-6'6'198'0,"6"-6"-154"0,0 0 5 0,0 0-9 16,0 0-54-16,0 0-18 0,3-6-76 16,0 1-30-16,6-8-55 15,0 2-21-15</inkml:trace>
  <inkml:trace contextRef="#ctx0" brushRef="#br0" timeOffset="-172369.213">21167 6990 500 0,'-6'0'187'0,"6"0"-146"0,-6-10-4 16,6 10-12-16,0-3-13 0,0 0 3 15,-3 1-2-15,0-1 2 16,-3 6-8-16,0-1-2 0,-9 9-1 16,0-3-2-16,-9 10-2 15,4-2 1-15,2 40 1 0,6-11-3 16,15 16 0 0,0-11-1-16,12 8-2 15,-3-13-26-15,8 8-10 16,-2-11-66-16,12-7-29 0,0-6-50 15</inkml:trace>
  <inkml:trace contextRef="#ctx0" brushRef="#br0" timeOffset="-171951.269">21256 7091 364 0,'-21'-11'134'0,"21"11"-104"0,-6 0 18 16,6 0 0-16,0 0-20 16,0 0-5-16,3 11-1 0,0-3 0 15,3 26-11 1,0-7 7-16,3 18 2 0,-3-8 3 16,0 0 3-16,0-8-8 0,-3-3-3 15,0-5 0-15,0-7 1 16,0-1-12-16,3-21-1 15,0 3-10-15,6-32 0 16,-3 5-4-16,11-5 2 16,-2 5 5-16,6 6 2 15,-3 4 2 1,3 7 0-16,-3 1 4 0,-1 12 2 16,-2-1 6-16,0 19 3 15,-3-3-2-15,-3 22 0 16,0-9-7-16,-3 11-2 15,-3-8-13-15,0-2-7 0,-3-4-46 16,0-4-20-16,0-3-86 16,3-11-37-16,0 0 46 15</inkml:trace>
  <inkml:trace contextRef="#ctx0" brushRef="#br0" timeOffset="-171784.024">21625 7276 472 0,'-9'-8'176'0,"9"8"-137"0,0-8 2 15,0 8-9-15,6-8-49 16,0 3-14-16,9-6-50 16,-3 3-21-16,15-5-70 0,-3 3-30 15</inkml:trace>
  <inkml:trace contextRef="#ctx0" brushRef="#br0" timeOffset="-171544.527">21926 6898 504 0,'-24'-6'187'0,"24"6"-146"0,-3 6 20 0,3-6-1 16,0 13-32-16,0-2-10 0,3 10-9 15,0-5-2 1,-3 15-4-16,0-4-4 0,0 36 0 0,0-10-15 16,-3 8-6-16,3-11-38 15,0 6-16-15,0-14-79 16,0 3-36 0,0-8 32-16</inkml:trace>
  <inkml:trace contextRef="#ctx0" brushRef="#br0" timeOffset="-171257.706">22119 7123 416 0,'-6'2'154'0,"6"-2"-120"0,-6 0-5 16,6 0-12-16,0 0-22 0,0 0-4 15,-3 3-3-15,3 0 0 16,-5 2 7-16,-1 0-2 0,-6 6 2 15,3-3 14-15,-9 8 8 16,3-3 25-16,-3 3 10 16,3-3-9-16,6 3-3 15,0-3-17-15,12 11-4 16,0-8-11-16,9 2-5 16,-3-2-22-16,6-3-8 15,-3-2-43-15,6-6-18 16,-3 0-113-1</inkml:trace>
  <inkml:trace contextRef="#ctx0" brushRef="#br0" timeOffset="-170975.282">22158 6929 436 0,'-24'-5'165'0,"24"5"-129"0,0 3 17 15,0-3-3-15,9 8-30 0,0-3-11 16,18 8-4 0,-6-2-2-16,14 7-1 15,-5-4 3-15,3 7 1 0,-6-5 11 16,-6 15 4-16,-4-4-3 16,-11 23 0-16,0-8-10 15,-24 6-5-15,4-6-22 16,-16-5-8-16,6-7-32 0,-6-7-13 15,6-1-68-15,4-17-27 16,5 0 14 0</inkml:trace>
  <inkml:trace contextRef="#ctx0" brushRef="#br0" timeOffset="-170779.185">22515 6670 520 0,'0'3'195'0,"0"-3"-152"0,0 24 2 0,0-19-12 0,3 21-23 15,0-4-3-15,-3 20-32 16,0-5-12 0,0 3 18-16,0-6-81 0,3 14-32 15,0-11-51-15</inkml:trace>
  <inkml:trace contextRef="#ctx0" brushRef="#br0" timeOffset="-170644.231">22596 7525 548 0,'-18'5'203'0,"18"-5"-158"0,-6 3-17 16,6-1-17-16,0-2-84 15,0 0-30-15,0-8-107 16,0 3-44-16</inkml:trace>
  <inkml:trace contextRef="#ctx0" brushRef="#br0" timeOffset="-140586.719">14901 3014 296 0,'-6'-14'112'0,"6"14"-87"0,-6-21 24 0,6 19 6 15,-3-4-9-15,0 1-2 16,-6 0-12-16,0-1-3 0,-3 6-16 16,0 0 3-16,-9 11 4 0,4-3-5 15,-28 10 2-15,9-2-4 16,-26 50 2-16,11-10-6 15,-8 37-3-15,11-22 1 16,-9 67 0-16,13-30 1 16,11 80 0-16,9-50-2 15,24 65-1-15,0-55-3 16,39 48-2-16,-12-48-2 16,44-10 1-16,-14-35-1 15,26-23-2-15,-18-17 3 16,31-47 0-16,-19 0 1 15,15-51 0-15,-20 9 4 16,32-69 2-16,-24 21 0 16,4-61 1-16,-22 31-4 15,-8-57 0-15,-12 42-6 0,-22-37 0 16,-5 34-4-16,-33-42 0 16,3 40-1-16,-17 5 2 15,5 29-1-15,-12 8 0 16,10 18-7-16,-25 3-4 15,12 14-10-15,-11 7-3 16,8 6-45-16,6 15-18 16,7 3-85-1</inkml:trace>
  <inkml:trace contextRef="#ctx0" brushRef="#br0" timeOffset="-139836.5">17476 3569 384 0,'-15'-42'145'0,"15"42"-112"0,-18-24 36 0,18 24 11 0,-6-8-25 16,0 3-7-16,0 0-15 15,0-1-4-15,0 4-16 16,3-1-1-16,3 11 1 0,0 0-1 16,3 45 3-16,0-11-2 15,0 27 0-15,0-16-7 16,0 18-2-16,0-13-2 16,0 22-2-16,0-17-8 15,0-2-5-15,-3-8-22 16,3-11-8-16,-3-7-52 0,0-9-21 0,0-2-37 31,3-16-12-31,0 0 47 16,-3-29 124-1,0 2 102-15,0-10 14 0,0 5 6 16,0 1-32-16,0 4-12 16,6 1-48-16,0 4-4 0,9 1-2 15,-3 0-15-15,11 2-6 16,-2 1-16-16,15-1-6 15,-6 3-38-15,8 0-17 16,-5 3-59-16,0-3-24 16,-6 0-22-1</inkml:trace>
  <inkml:trace contextRef="#ctx0" brushRef="#br0" timeOffset="-139612.884">17776 3559 564 0,'-15'-6'211'0,"15"6"-164"0,-9 0 11 15,9 0-5 1,0 3-23-16,0 0-3 0,3 28-11 16,0-7-5-16,3 29-6 15,-3-8-4-15,0 16 0 0,0-13-1 16,0 39 0-16,-3-18 0 16,6 2 0-16,0-15 0 15,3-9 0-15,0-7-18 16,3-6-8-16,-3-7-74 15,6-9-35-15,-3-2-106 16</inkml:trace>
  <inkml:trace contextRef="#ctx0" brushRef="#br0" timeOffset="-139073.049">19765 3474 520 0,'-12'-5'192'0,"12"5"-149"0,-3 0 7 0,3 0-7 16,3 5-15-16,0 0-2 16,0 22-3-16,0-3-3 15,0 47-10-15,0-21-4 0,0 16-2 16,-3-10-5-16,3 21-1 15,0-14-15-15,0 1-4 16,0-11-24-16,0-6-12 16,0-10-53-16,0-10-22 15,0-6-63 1</inkml:trace>
  <inkml:trace contextRef="#ctx0" brushRef="#br0" timeOffset="-138907.769">19789 3950 416 0,'-12'-24'154'0,"12"24"-120"16,-9-10 43-16,9 10 13 0,0-3-28 0,0 1-8 31,9-1-26-31,-3 0-7 16,14 1-13-16,-2 2-5 0,27 0-2 0,-9 0-17 15,11-3-6-15,-8 0-36 16,3 1-12-16,-10-1-70 16,1-5-27-16,-6 3-8 15</inkml:trace>
  <inkml:trace contextRef="#ctx0" brushRef="#br0" timeOffset="-138620.213">20205 3474 464 0,'-15'-11'176'0,"15"11"-137"0,-8-8 39 0,8 8 9 16,0 0-37-16,0 0-10 16,0 0-16-16,0 0-6 15,0 0-10-15,0 0-1 0,2 8 0 16,1-2-1-16,3 17 1 15,0-4-2-15,0 47 0 16,0-10-3-16,0 13-2 16,0-14 1-16,3 30-1 15,-3-19 0-15,0 5 0 16,0-12 0-16,0-7 0 16,-3-9-3-16,0-9 2 0,0-5-19 15,0-10-7 1,0-3-105-16,3-27-47 0,0 1-52 15</inkml:trace>
  <inkml:trace contextRef="#ctx0" brushRef="#br0" timeOffset="-135693.875">15666 3535 532 0,'-27'-27'200'0,"27"27"-155"0,-18-16 20 15,15 16-2-15,3-2-31 16,0-1-7-16,12-2-11 16,-3 0-4-16,21 2-6 15,-9 0-3-15,35 1 0 0,-11 2-1 16,11-3 0-16,-8 3-14 0,0 0-3 15,-10 0-22 1,-2 0-10-16,-6 0-27 16,-6 3-10-16,-4-1-25 15,-8 4-10-15,-3-1-42 16</inkml:trace>
  <inkml:trace contextRef="#ctx0" brushRef="#br0" timeOffset="-135529.579">16005 3498 420 0,'-33'-6'156'0,"33"6"-121"0,-14 0 41 0,14 0 9 15,-3 6-20-15,0-1-3 16,0 37-24-16,3-7-9 16,0 31-17-16,0-13-5 0,6 34-3 15,0-18-7-15,8 21-2 0,-2-19-23 16,9-2-6-16,-6-16-56 16,6-3-24-16,-3-10-112 15</inkml:trace>
  <inkml:trace contextRef="#ctx0" brushRef="#br0" timeOffset="-135289.625">16473 3548 564 0,'-42'-8'211'0,"42"8"-164"0,-6-3 9 0,6 3-6 15,18-2-31-15,-6-1-5 16,14-2-11-16,-2 2-3 16,18 1 0-16,-9-1-14 0,23 0-5 15,-11-2-26-15,5 2-8 16,-8 1-46-16,-6 2-19 16,-6 0-83-1</inkml:trace>
  <inkml:trace contextRef="#ctx0" brushRef="#br0" timeOffset="-135107.758">16678 3503 576 0,'-15'19'217'0,"15"-19"-169"0,-3 113 9 0,3-94-9 0,6 31-28 16,-3-8-6-16,6 48-13 15,-3-18-3-15,12 13 0 16,-3-17-37-16,11-4-15 0,-5-14-112 15,9 8-47-15,-3-13 17 16</inkml:trace>
  <inkml:trace contextRef="#ctx0" brushRef="#br0" timeOffset="-134643.109">18101 3381 444 0,'-45'-2'165'0,"45"2"-129"0,-9 2 26 15,9-2 1-15,12 8-18 16,-3-2-3-16,36 4-22 16,-7-2-10-16,16 3-6 15,-9-3-8-15,17 0 0 0,-11 0-27 16,14-3-9-16,-11 0-40 16,-7 0-16-16,-8-2-75 15,-12 0-61-15,-3-3 93 16</inkml:trace>
  <inkml:trace contextRef="#ctx0" brushRef="#br0" timeOffset="-134478.373">18395 3432 508 0,'-14'16'189'0,"14"-16"-147"0,-3 34 22 0,3-29-2 16,3 48-27-16,0-11-7 16,5 30-17-16,-2-14-7 15,9 35-3-15,-6-17-26 0,15 12-8 16,-6-19-40-16,21-3-19 15,-7-16-86-15,16-13-35 16,-9-8 65 0</inkml:trace>
  <inkml:trace contextRef="#ctx0" brushRef="#br0" timeOffset="-134297.202">18946 3474 568 0,'-15'3'211'0,"15"-3"-164"0,9 0 0 15,-9 0-12-15,27 0-23 16,-6 0-2-16,29 2-22 16,-11 1-9-16,9-3 11 15,-10 0-44-15,4-3-18 0,-6 1-62 16,3-1-28-16,-7 0-9 16</inkml:trace>
  <inkml:trace contextRef="#ctx0" brushRef="#br0" timeOffset="-134133.71">19196 3469 520 0,'-33'23'195'0,"33"-23"-152"0,-11 93 26 0,11-74 2 16,6 39-39-16,-1-8-11 16,7 32-32-16,0-16-11 15,6 24 11-15,-3-18-68 0,9-1-25 16,-6-15-124-1</inkml:trace>
  <inkml:trace contextRef="#ctx0" brushRef="#br0" timeOffset="-133712.33">20717 3371 436 0,'-26'-37'162'0,"26"37"-126"0,-12-32 7 0,12 29-5 16,3-2-14-16,0-3 0 16,11 8-4-16,1 0-1 15,33 11-10-15,-9-1-5 0,17 4-1 16,-8-1-26-16,-1 3-10 15,-8-6-34-15,0 3-12 16,-6-2-71 0,-4 2-71-16,-5-2 77 15</inkml:trace>
  <inkml:trace contextRef="#ctx0" brushRef="#br0" timeOffset="-133533.12">20875 3466 328 0,'-59'-3'123'0,"59"3"-95"0,-21 3 44 16,18-3 16-16,0 5-13 15,0 1-4-15,3 23-25 16,0-5-11-16,6 47-20 16,-3-15-8-16,9 18 0 0,0-14-17 15,14 30-6-15,-2-18-38 16,18-3-16-16,-9-14-58 16,14-12-23-16,-8-9-18 15</inkml:trace>
  <inkml:trace contextRef="#ctx0" brushRef="#br0" timeOffset="-133201.248">21360 3461 420 0,'-50'-3'156'0,"50"3"-121"0,-21 0 30 0,18 0 4 0,3 0-36 15,0 0-10-15,24 3-13 16,-6-3-5-16,23 2-2 15,-5 1-5-15,6 0-1 16,-7-1-34-16,10 1-15 16,-9 0-53-16,2-1-23 0,-5-2-40 15</inkml:trace>
  <inkml:trace contextRef="#ctx0" brushRef="#br0" timeOffset="-133036.091">21613 3506 420 0,'-12'16'156'0,"12"-16"-121"0,-6 92 41 16,6-79 11-16,-3 40-45 16,3-8-16-16,0 35-36 15,0-17-12-15,6 25 11 0,0-20-52 0,6 1-22 16,-3-16-93 0,21-11-65-16,-6-7 105 15</inkml:trace>
  <inkml:trace contextRef="#ctx0" brushRef="#br0" timeOffset="-132857.669">22009 3426 540 0,'-9'-5'203'0,"9"5"-158"0,24-8 1 0,-18 8-12 15,15 5-29-15,-3-5-4 0,35 3-31 16,-8 0-12-16,12 2 21 15,-10-2-67-15,1 2-26 0,-10-2-77 16</inkml:trace>
  <inkml:trace contextRef="#ctx0" brushRef="#br0" timeOffset="-132659.695">22188 3535 540 0,'-6'26'203'0,"6"-26"-158"0,21 135 14 16,-18-114-6-16,15 24-29 15,-4-8-6-15,13 56-27 16,-3-19-11-16,3 3 10 0,-6-14-47 16,-1 1-15-16,-2-14-160 15</inkml:trace>
  <inkml:trace contextRef="#ctx0" brushRef="#br0" timeOffset="-120739.753">16276 2154 168 0,'0'-8'66'0,"0"8"-52"0,3-11 23 0,-3 11 9 15,3-2 27-15,0 2 14 0,0-8 4 16,0 5 4 0,-3 0-52-16,0-2 9 0,-3 0 3 15,0 2-13-15,0 3-3 16,0-5-21-16,0 2-9 15,3 1-3-15,-3-1 0 0,3 3-1 16,0-5 0-16,0 5 1 16,-3 0 1-1,3 0-1-15,-3 0 1 16,3 5-2-16,0 0 0 0,0 3-1 16,0 13 2-16,0-2-3 15,6 42-2-15,-3-8 0 16,6 5-1-16,0-8-3 15,3 0 2-15,-3-7 5 16,0 15 5-16,-3-13-5 16,3 13-2-16,-3-16-1 15,-1 6-1-15,1-11 0 0,-3-5 0 16,0-6 0-16,0-2 0 16,0-8-14-16,0-11-3 15,-3 1-46-15,0-28-21 16,0 6-114-16,-3-10-49 15,0 5 71 1</inkml:trace>
  <inkml:trace contextRef="#ctx0" brushRef="#br0" timeOffset="-120216.625">16208 2133 456 0,'-12'-8'170'0,"12"8"-132"0,-3-11 7 16,3 11-5-16,3-5-11 16,0 2 1-16,3-10-6 15,-3 0-3-15,8-11-11 16,-2 5 2-16,9-7 2 0,-3 5-3 15,12 2 1-15,-6 3-5 16,15 16 1-16,-10 0-7 16,10 16-3-16,-6-3-2 15,6 6 0-15,-10-1 0 16,1-2 0-16,-3 0 3 16,-3 5 2-16,-6-7 0 15,-3 7 2-15,-4-5 0 0,-5 10 1 16,0-5-5-16,-6 11 1 15,3-3 4-15,-8 3 2 16,2-6 6-16,-6-2 3 16,0-5-2-16,-6-3 0 0,3-3-3 15,0-3 1 1,3-2-4-16,0-2 1 16,0-1-5-16,3-5-2 15,4 0 0-15,2-5-1 16,0-1-9-16,3-4-2 15,0 2-27-15,0-5-13 0,0 5-136 16,-6 0-62-16,0 2 51 31</inkml:trace>
  <inkml:trace contextRef="#ctx0" brushRef="#br0" timeOffset="-114226.244">16615 1548 376 0,'-12'0'143'0,"12"0"-112"0,-8 2 43 16,8-2 10-16,0 0-28 0,0 0-6 0,0 0-21 31,0 0-7-31,0-5-12 16,0-5-2-16,3-4 2 0,0 1-4 0,5-3 2 16,-2 3-5-16,9-6-2 15,-3 1 0-15,12-1-1 16,-3 4 0-16,6 1 2 15,-7 1-3-15,4-5-2 16,-3 4-1-16,-3 1 0 16,-3 3 0-16,-6 2 3 15,0-6-2-15,-9 1-1 16,0 5 3-16,-9 3 2 16,0-3 0-16,-6 3-1 15,3 5 1-15,-6-6 1 16,3 4-3-16,0 4 0 15,4-2 1-15,-4 6 2 0,3-1 3 16,0 11 2-16,3 2-1 16,0 17-1-16,0-6 1 15,3 24 3-15,0-14-4 16,3 6-1-16,0-10-2 16,3 10-2-16,0-13 3 15,3 7 0-15,0-7 1 16,0 0 0-16,0-6 0 15,0 1 2-15,-3-6-3 16,0-3 0-16,0-4-3 16,0-14-3-16,0 0-1 15,0-11 0-15,0 3 3 0,-3-5 2 16,0 5-2 0,3-8 0-16,0 3 1 15,3-3 0-15,0 3 0 0,3-6 0 16,0 1-3-16,9-3 2 15,-3-1-4-15,9 4-1 16,-4-1-6-16,10 6-3 16,-3 0 4-16,3 5 2 15,-3 3 0-15,-3 5 3 0,-4 0 4 16,-2 5 1 0,-3 3-2-16,-6 0 2 15,0 2-4-15,-12-2-1 16,0 3-8-16,-12-1-4 15,3 1 7-15,-8-6 4 0,2 3 9 16,-6-2 4-16,6 2 3 16,0-3 5-16,3-5 1 15,4 2 0 1,2 4-1-16,3-6 1 0,0 5-4 16,6-5-1-16,0 0-4 15,12 0 1-15,-3 0-2 16,15 3 2-16,-4 2-4 15,13 0 0-15,-3 3 1 16,3 3 2-16,-6-1 1 0,2 4 1 16,-5 1 2-1,0-1 4-15,-3-1-8 16,-3-5-1-16,0 0-3 0,-3 2-2 16,-4-7-2-16,-2-3 1 15,0 0-8-15,-3-3-2 16,0-2-32-16,-3-3-14 15,0 3-144-15,-12 0-66 16,1 2 78 0</inkml:trace>
  <inkml:trace contextRef="#ctx0" brushRef="#br0" timeOffset="-113325.675">17639 1950 492 0,'0'0'184'0,"0"0"-143"0,6-8 4 15,-6 8-10-15,3-3-12 16,0 1-2-16,0 2 2 15,0-6 0-15,-3 1-12 16,0 3 2-16,-6 2 1 0,0-6-5 16,-6 12-1-16,1-6-6 0,-4 13-2 15,0 0 0 1,-3 3 2-16,3 0-1 16,-6 10-1-16,3-10 1 0,-5 8-1 15,5-8-3-15,0 8 2 16,3-3 3-16,6 16 3 15,3-5 2-15,12 26 1 16,-3-11 0-16,12-2 2 16,-3-5-3-16,15 0 1 15,-7-9-5-15,25-1-2 16,-6-7 2-16,8-4 2 16,-8-3-2-16,-3-3 0 15,-6-2-1-15,-7 2 1 16,-2-8-2-16,-3 0-1 15,-3 1-2-15,-9-6-1 16,0 0-20-16,-9-6-10 16,0 1-93-16,-9-21-42 0,3 7-62 15</inkml:trace>
  <inkml:trace contextRef="#ctx0" brushRef="#br0" timeOffset="-112888.457">17988 2093 468 0,'-3'-19'176'0,"3"19"-137"0,-3-21 24 0,3 19 1 0,0-1-21 16,0 3-2-16,0-5-13 16,0 2-5-1,0 0-13-15,0 1-4 0,0 7-2 16,0-2 2-16,0 15 1 16,0-5-1-16,0 14-1 15,0-3 1-15,0 36 1 16,0-12-1-16,3 8 1 15,0-11-4-15,3-3 0 16,0-5-1-16,0-11-2 16,-4 1 1-16,4-6-1 0,-3-2 0 15,0-6 0 1,0 0-3-16,-3-8 2 16,0 1-39-16,3-12-18 0,0 6-118 15,15-23-53-15,-3 7 26 16</inkml:trace>
  <inkml:trace contextRef="#ctx0" brushRef="#br0" timeOffset="-112468.775">18264 2275 540 0,'-23'-2'203'0,"23"2"-158"0,-12-3 10 0,12 3-6 16,0 0-19-16,0 0-2 15,3 0-10-15,0-5-3 16,12 0-9-16,-3 2-2 0,11-8 0 0,-5 9 2 16,6-6 1-1,-3 2-3-15,6 6-1 0,-4-5-1 16,4 2 1-16,-3 1-2 16,-3 2-1-16,-3 0 1 15,-3 0-1-15,-3 0-5 16,-4-3 1-16,-2 3-29 15,-3-8-13-15,0 8-80 16,3 0-33-16,-3 0-63 16</inkml:trace>
  <inkml:trace contextRef="#ctx0" brushRef="#br0" timeOffset="-112063.009">18827 2146 524 0,'0'-8'195'0,"0"8"-152"0,-3-3 13 0,3 3-5 15,0 0-19-15,0 0-3 16,3-2-11-16,-3 2-3 15,0 0-9-15,0 0 3 0,3 2 1 16,-3-2-3-16,0 16-2 16,0-3 0-16,0 45-1 15,0-10-2-15,3 10 1 16,0-5-2-16,3 13-1 16,0-10 3-16,0 21 0 15,0-14-1-15,0 3-2 0,-3-15 1 16,0-6-1-16,0-6 0 15,-3-10 0-15,0 0-5 16,0-13 1-16,0 0-29 16,-3-16-13-16,3 0-78 15,-3-32-34-15,0 6-64 16</inkml:trace>
  <inkml:trace contextRef="#ctx0" brushRef="#br0" timeOffset="-111689.386">18779 2193 564 0,'-11'-21'209'0,"11"21"-163"0,-9-13 5 0,9 13-8 15,3-8-29-15,0 3-5 16,6-6-11 0,-1 1-1-16,10-1 1 0,-3 3-4 0,6 8 0 15,-3 0 0-15,15 5 2 16,-7 3 2-16,7 0 3 15,-6 3 2-15,0 5 1 16,-3-3 4-16,-7 11 3 0,-2-11 0 16,-9 16 1-1,0-5 0-15,-15 2 0 16,3-2-2-16,-12 5 1 0,4-5-2 16,-7-3 0-16,3-2-5 15,-3-3-3-15,3-3 0 16,0-3-1-16,3-2 0 15,4-2 0-15,-1-6-5 16,6-6 1-16,0 1-29 16,6-16-11-16,0 2-96 15,12 4-43-15,-3-4-36 16</inkml:trace>
  <inkml:trace contextRef="#ctx0" brushRef="#br0" timeOffset="-111208.725">19247 2035 520 0,'-3'-6'195'0,"3"6"-152"0,3-2 13 0,-3 2-7 15,6-3-25-15,0 3-5 16,6 0-6-16,0 0-1 16,8 11-6-16,-2-3 0 0,15 10 1 15,-6-5-1-15,6 6 1 0,-7-6-2 16,-2 14 0-16,-6-9 1 15,-12 35 3-15,0-5 0 16,-12 5 2-16,0-11-4 16,-9 0-2-16,3-5-2 15,-3-8-3-15,3 0 1 0,0-10-1 16,1 2 0 0,-1-8 0-16,3 1 0 15,0-1 0-15,3-5 0 16,0-3 0-16,0 0 0 15,0-2 0-15,3 0 0 16,0-6 0-16,0 0-42 0,0-7-19 16,0 2-209-1</inkml:trace>
  <inkml:trace contextRef="#ctx0" brushRef="#br0" timeOffset="-110113.017">19425 1500 380 0,'-9'-26'143'0,"9"26"-112"0,0-40 27 15,0 35 4-15,0-8-6 16,0 5 4-16,0-6-16 16,0 1-4-16,0 3-23 15,0 2 1-15,0 0 2 0,0 2-7 16,0 1 0-16,0 2-5 16,3 6-3-16,-3 2-2 15,3 17-3-15,0 1 3 16,3 17 0-16,-3-11-1 15,0 8-2-15,0-10 3 16,0-1 0-16,0-2 1 16,-3-8 0-16,0 2-2 0,0-7-2 15,0 2 1-15,0-5 1 16,0 0-3 0,0-8 0-16,0 0 1 15,3-16 0-15,-3 3-3 0,3-24 2 16,0 5 1-16,6-8 0 15,-3 9-3-15,6-1 2 16,0 5 1-16,6 1 0 16,-3 5-3-16,5 2 2 15,-2 3 1-15,9 6 0 16,-9-3-3-16,3 5 2 16,-3 2 3-16,0 6 3 15,-4 0-2-15,1 6 0 0,0-4 1 16,-3 22 0-16,-3-8 0 15,0 21 0-15,-3-5-2 16,0 2 1-16,0-2 0 16,0-6 1-16,-3 1-2 15,0-6-2-15,0-2 1 16,0-1-1-16,0-5 0 16,0-5 0-16,0 3 0 15,-3-6 0-15,0 3-20 16,0-8-7-16,0 0-92 15,6-13-41-15,-3 0-75 16</inkml:trace>
  <inkml:trace contextRef="#ctx0" brushRef="#br0" timeOffset="-109512.325">19923 1408 460 0,'-18'-6'170'0,"18"6"-132"0,-12-8 24 16,12 8 4-16,-3 0-15 0,0 0-2 15,0 0-15-15,0-5-6 16,0 5-16 0,0-5-5-16,6 2-3 0,0-2 0 15,15 0 2-15,-3 2-1 0,14 0 2 16,-2 1-4-16,6 2-2 15,-6-6 0-15,-1 4 1 16,-2-1-1-16,-3 0 2 16,-3 3 0-16,-3 0 1 15,-3 0-2-15,-3-5-2 16,-3 2-4-16,-3 1-2 16,0-1-39-16,0-2-18 15,0 5-121-15,3-5-56 16,-1 5 43-16</inkml:trace>
  <inkml:trace contextRef="#ctx0" brushRef="#br0" timeOffset="-108189.458">20277 1238 428 0,'-6'-5'162'0,"6"5"-126"0,3-5 16 0,-3 5 1 15,3 0-13-15,0 0 1 16,6-3-10-16,-3 3-4 16,11 0-15-16,-2-5-3 0,12 5 1 15,-3 0-6-15,6-8 0 16,-6 8-2-16,2-13-2 15,-2 7-4-15,-3-12-2 0,-3 5-2 16,-6-9 0-16,0 9 2 16,-6-13 2-16,-3 7-1 15,-9-2 4-15,3 2 0 16,-12 6 1-16,3 0 4 16,-6 0 2-16,3 0 0 15,-6 7 1-15,3 1 0 16,-2 10 1-16,2-5 0 15,0 13 2-15,3-7-1 16,-3 15 2-16,6-8-2 16,0 8 0-16,0-2-3 15,3 5 1-15,1-3-4 16,2 5 0-16,3-2 1 16,0 18 0-16,0-5-2 15,3 22-2-15,0-12 3 16,0 6 0-16,0-10-4 0,3-1 1 15,0-5 0-15,0-11 0 16,-3 1 0-16,0-9 2 16,0 1-1-16,0-3-1 15,0-3 1-15,0-5 1 0,0-3-3 16,0-5 0 0,0 0 1-16,0-8 2 15,0 3-1-15,0-11-1 16,0 3 1-16,3-16-1 15,0 8-3-15,3-16 0 0,-1 7 2 16,4-1 2-16,0 4-2 16,6 1 0-16,-3 7-1 15,12-2 0-15,-6 3 2 16,6 4 2 0,-4 1-1-16,4 3-1 0,-3 2-2 15,3 2-1-15,-6 4-1 16,0 2 3-16,-4 0 0 15,1 2 1-15,-3-2 0 16,-3 6 0-16,-3-1 0 16,-3 3 0-16,-3-3 0 0,-6 8 2 15,0 1-1 1,-12 4 2-16,3-5-2 0,-8 1-1 16,2-6 1-16,-6-3-1 15,6-5-3-15,0 0 2 16,4 0 1-16,-1-5 0 15,3 5 0-15,3-6 2 16,0 4-1-16,0-4 2 16,6 6-2-16,3-5-1 15,0 2 1-15,9 3 1 16,-3-5-1-16,12 10 2 16,-3-5-2-16,9 14 2 15,-6-1 0-15,8 8 1 16,-2 0-2-16,3 8-2 15,-3-2 3-15,0-1 0 0,-3-5-1 16,2 3-2-16,-2-3 1 16,0-2-1-16,-3-6 0 15,3 0 0-15,-3 1 0 16,3-9 0-16,-3 3 0 16,-1-8 0-16,1 5 0 15,0-5 0-15,-3 0 0 16,0-5 0-16,0 5 0 15,-3-8 0-15,0 8 0 16,-6-11 0-16,0 3-9 16,-6-2-4-16,0-1-57 15,-3-2-24-15,0 2-161 16</inkml:trace>
  <inkml:trace contextRef="#ctx0" brushRef="#br0" timeOffset="-93193.22">14252 14610 512 0,'-3'-2'192'0,"3"2"-149"0,-6 8 3 0,6-6-7 16,0-2-21-16,0 0 0 15,-3 0-1-15,0 0 1 16,-3 0-10-16,-6 3 4 0,0-3 4 16,3 0-4-16,-12 5-2 15,4 0-5-15,-13 14-4 16,-12 21 0-16,9-1 1 16,10-7-1-16,-4 13-1 0,3-8 1 15,0 5 1 1,6-7-3-16,0 18-2 15,4-11 2-15,5 32 0 0,0-18 1 16,12 10 2-16,-3-13-1 16,21 13-1-16,-4-13 3 15,28 16 2-15,-9-14 0 16,14 1 2-16,-5-14-2 16,0-5 0-16,-10-5-3 0,4-6 1 15,-9-4-2 1,0-4 2-16,2 6-2 15,-11-11 2-15,-3-2-9 16,-6 2-3-16,-3-2-33 16,-6-1-12-16,-3-10-147 0,0-16-63 15,-6-2 72 1</inkml:trace>
  <inkml:trace contextRef="#ctx0" brushRef="#br0" timeOffset="-91854.849">14493 14528 296 0,'-3'-13'110'0,"3"13"-86"0,0-8 33 0,0 8 9 15,0-5-15-15,0 2-3 16,0-5-7-1,0 0-2-15,0 0-21 0,0 0 12 0,0 0 6 16,0 1-4-16,0 1 1 16,0 1-9-16,-3 2-3 0,0 3-8 0,0 6-3 15,0-4-8-15,0 17-1 32,0-3-3-32,6 5 0 15,0-3 4-15,3 14 1 16,-3-5-4-16,3 18 1 0,-3-8 2 15,0 5 3-15,0-5 0 16,0-3 2-16,0-7-4 16,-3-3 0-16,0-6-1 15,0-7 1-15,0-3-4 16,-3-24 0-16,3 3 3 16,-3-14 1-16,0 3-4 15,3-5 1-15,0 5-2 16,6 1-2-16,0 1 3 15,3-1 0-15,0 1-2 16,6-4 2-16,-3 2 1 16,8-2 0-16,-2 5 0 15,6-6 2-15,-6 6-3 0,3 0 0 16,-3 5 1-16,-1 3 0 16,-2 2-3-16,0 11 2 15,0 0 3-15,0 11 1 16,-3-1 1-16,0 9 0 15,-3-3 2-15,0 5 1 16,0-3 1-16,-3 9 0 16,-1-6-4-16,1 24-1 15,0-11-1-15,0 14-2 16,0-8 1-16,0-1 1 16,-3-7-1-16,0-3-1 15,0-5-4-15,0-3-2 16,0-5-15-16,-3-3-4 15,0-2-77-15,3-6-35 16,0-2-100-16</inkml:trace>
  <inkml:trace contextRef="#ctx0" brushRef="#br0" timeOffset="-91270.499">14651 15288 468 0,'-9'-14'176'0,"9"14"-137"0,-6-13 28 0,6 13 6 0,0-2-26 16,0-1-4-16,-3 0-21 16,0 3-6-16,3 0-10 15,0 0 3-15,-3 11 1 0,0-3-3 16,0 21 1-16,0-5-5 16,0 10 0-16,0-5-1 15,3 16-2-15,0-3 1 16,3 22-1-16,0 13 0 15,0-30 2-15,0-7 1 16,3-3 1-16,-3-8-2 16,0-2-2-16,0-1 1 15,0-10-1-15,0-3-11 0,-3-2-3 16,0-1-26-16,0-10-9 16,0 0-79-16,0-21-33 15,0-13-49 1</inkml:trace>
  <inkml:trace contextRef="#ctx0" brushRef="#br0" timeOffset="-90863.804">14940 15460 488 0,'2'0'184'0,"-2"0"-143"0,-2 2 15 0,2-2-2 15,0 3-28-15,0 0-6 16,-3-1-12-16,-3 1-6 15,0-1-1-15,0 1-1 0,-6 0 0 16,3-1-3-16,-6 6 0 0,3-2 2 16,-9 4 0-16,6-2 1 15,-3 5 0-15,4-5 4 16,-4 0 2-16,3-2 6 16,0-1 3-16,3 0 0 15,0 0 4-15,3-2-5 16,3 0 0-16,0-1-6 15,9 6 0-15,0-2-5 16,12 12 0-16,-3-2-1 16,12 13 1-16,15 11-2 15,-10-14-1-15,-5-5 3 16,9 3 2-16,3 3-4 16,-7-6-1-16,-5-5-5 0,-12-3 1 15,0-2-40 1,-6-4-16-16,-3-1-123 15,-6-19-54-15,-3-11 44 16</inkml:trace>
  <inkml:trace contextRef="#ctx0" brushRef="#br0" timeOffset="-90220.593">15079 14539 592 0,'-6'5'220'0,"6"-5"-172"0,0-2 1 0,0 2-12 15,0 0-22-15,0 0-3 16,9 2-7-16,6 3-2 16,0-2-1-16,-3 0-2 0,9 7 3 15,-3 1 0-15,9 10 1 16,-7 0 0-16,13 40 2 16,-6-13-3-16,3 15-2 15,-6-13 2-15,-4 38 2 16,-2 31-4-16,-12-34-3 15,0-22 3-15,-15 14 3 16,3-14-1-16,-9 30-2 16,-5 15 0-16,5-39-1 0,3-13 0 15,0-9 0-15,3-7 0 16,0-6 0-16,-3 3 0 16,3-7 0-16,3-9 0 15,3-8 0-15,0 0 0 16,0-2 0-16,0-1-20 15,0-4-7-15,3-1-96 16,3-16-42-16,-3-5-69 16</inkml:trace>
  <inkml:trace contextRef="#ctx0" brushRef="#br0" timeOffset="-84124.01">15871 15264 556 0,'-18'37'206'0,"18"-37"-160"0,-18 32 9 0,13-22-8 0,2-2-27 16,0 0-6-16,3-5-13 16,0-1-3-16,3-2 0 15,5-8-12-15,4-5-4 16,0-5-54-16,-3-1-25 15,-3 3-133-15</inkml:trace>
  <inkml:trace contextRef="#ctx0" brushRef="#br0" timeOffset="-78540.518">16612 15079 420 0,'-6'-6'156'0,"6"6"-121"0,0-5 28 15,0 5 2-15,0 0-15 16,0 0-5-16,0 0-12 16,0 0-4-16,0 0-16 15,0 0-1-15,0 0 1 0,0 0 2 16,0 0 0-16,0 0-3 15,0 3-2-15,0-1-6 16,0 9-3-16,0-3 0 16,3 29-1-16,0-8 2 15,3 27 1-15,-3-11-1 16,6 13-2-16,-3-13 1 16,3 26-1-16,-3-7 0 15,3 7 2-15,0-15-1 0,0-3 2 16,-3-8-4-16,0-6 0 15,-3-7-1 1,0-3 0-16,0-5-7 16,0-3-4-16,-3-5-20 0,0-3-6 15,0-2-42-15,-3-14-17 16,0 3-84-16,3-34-35 16,0 2 70-1</inkml:trace>
  <inkml:trace contextRef="#ctx0" brushRef="#br0" timeOffset="-78120.076">16568 15153 456 0,'-9'-8'170'0,"9"8"-132"0,-3-8 18 15,3 8 0-15,0-3-21 16,0 1-5-16,3-4-11 15,0 1-4-15,3-3-9 16,0 0 0-16,6-3 1 0,-3 4-1 16,14 1-1-16,-2 1-3 15,24 2-2-15,-6 1 1 16,8 2-1-16,-8 0-5 16,0 5 1-16,-7 0 2 0,-2 8 3 15,-6-2 2-15,-6 13 3 16,-3-3 1-16,-6 13 1 15,-3-4-2-15,-12 7 1 16,3-8 2-16,-24 2 2 16,6-7 1-16,-15 3 0 15,6-9-4-15,-5-2-3 16,8-3-2-16,0-2-3 16,3-3-6-16,4-3-4 15,2 0-25-15,3-5-10 16,3 0-56-16,6-21-25 15,3 5-93 1</inkml:trace>
  <inkml:trace contextRef="#ctx0" brushRef="#br0" timeOffset="-77579.536">17059 14489 460 0,'-9'-11'170'0,"9"11"-132"0,-3-11 16 0,3 11-4 15,0-2-19-15,0-1-6 0,0 0-3 16,0 1 0-1,0-1-12-15,0 1 5 0,0 7 5 16,0 0-7-16,0 14 0 16,0-3-7-16,3 10-2 15,-3-5-2-15,3 16-2 0,0-2 1 16,0 12-1-16,0-7 2 16,0 2 3-16,0-7-2 15,0-4 0-15,0-4-1 16,-3-6 1-16,0-2-22 15,0-6-7-15,0 0-38 16,3-16-16-16,0 1-110 16,9-17-47-16,-3 3 74 15</inkml:trace>
  <inkml:trace contextRef="#ctx0" brushRef="#br0" timeOffset="-77231.906">17380 14592 432 0,'-14'0'162'0,"14"0"-126"0,-12 0-1 0,12 0-11 15,-6 2-15-15,3 1-3 16,-9 2-8-16,3-5-1 16,-12 3 1-16,3 0 1 0,-9 5 3 15,7-3 10-15,-7 5 4 16,6 1 10-16,0-3 4 15,3-3-1-15,3-2 2 16,3 0-8-16,1-1-2 16,2 1-3-16,6-3-2 15,0 0 0-15,6 5 0 16,0-2-8-16,20 5-5 0,-5 0-2 16,21 2-1-16,-6-2-11 15,8 5-3-15,-11-2-15 16,0 5-7-16,-3-3-46 15,-6 8-22-15,-4-2-114 16</inkml:trace>
  <inkml:trace contextRef="#ctx0" brushRef="#br0" timeOffset="-73766.287">18151 14925 432 0,'3'0'162'0,"-3"0"-126"0,-3 5 21 0,3-5 1 16,0 0-21-16,0 0-6 15,0 0-3-15,0 0 1 16,-3 3-15-16,0 0 3 0,-8 2 1 16,2-2-4-16,-9 7 2 15,3-2-7-15,-6 5-3 16,3-2-3-16,-9 8-3 15,1-4 1-15,-4 15-1 16,3-4 0-16,3 27 2 16,6-11-1-16,15 11-1 15,0-11 1-15,18 6 1 0,-3-8-6 16,18 2 1-16,-6-8-32 16,38 1-12-16,-14-9-80 15,14-2-34-15,-11-3-47 16</inkml:trace>
  <inkml:trace contextRef="#ctx0" brushRef="#br0" timeOffset="-73435.816">18428 15031 444 0,'-12'-3'165'0,"12"3"-129"0,0-2 32 0,0 2 5 15,0 0-23-15,0 0-6 16,0 0-14-16,0 0-7 16,0 0-13-16,0 0 5 0,3 2 2 15,-3-2-1-15,0 11 1 0,0 0-9 16,0 28-3-1,0-7-3-15,3 29-2 16,-3-14 1-16,3 9-1 0,0-11-7 16,3 8 0-16,0-11-43 15,6 3-19-15,-3-8-194 16</inkml:trace>
  <inkml:trace contextRef="#ctx0" brushRef="#br0" timeOffset="-72999.182">18684 15298 564 0,'-33'-2'209'0,"33"2"-163"0,-8-3 12 0,8 3-8 15,0 0-30-15,0 0-6 0,17 0-9 16,-2 0-2-16,18 3-1 16,-6-1-10-16,12-2-5 0,-4 0-44 15,25-8-20-15,-13 3-132 16,13-3-94-1,8 0 122-15</inkml:trace>
  <inkml:trace contextRef="#ctx0" brushRef="#br0" timeOffset="-72533.254">19393 15163 408 0,'-6'-16'151'0,"6"16"-118"0,0-8 31 0,0 8 7 0,0-2-19 16,0-1-3-16,0 1-11 15,0-1-1-15,0 3-21 16,0 0 4-16,0 3 1 0,0-3-7 16,3 34-3-16,-3-8-6 15,9 27-2-15,-3-8-1 16,8 21 1-16,10 35-4 15,0-3 0-15,-3-16-1 16,-3-13 0-16,-6-14-3 16,-3-7 1-16,-3-11-18 15,-6-5-8-15,0-9-37 16,-3-15-17-16,0 6-75 16,-3-28-33-16,0 9 24 15</inkml:trace>
  <inkml:trace contextRef="#ctx0" brushRef="#br0" timeOffset="-72235.058">19369 15192 500 0,'-9'-8'187'0,"9"8"-146"0,-3-15 9 0,3 12-6 0,3-5-26 16,0 3-7-1,9-3-7-15,-3 0-4 16,26 0 1-16,-5 0-6 0,21 3-1 15,-12 2 0-15,2 3 2 16,-5 0 6-16,-6 11 4 16,-6-3 14-16,-4 21 10 15,-5-6-3-15,-6 20-1 16,-3-9-10-16,-12 3-3 0,-9 6-7 16,-6-17-2-16,4-5-7 15,-16-5 0-15,6-3-19 16,-6-5-8-16,7 0-46 15,5-11-19-15,3 1-137 16</inkml:trace>
  <inkml:trace contextRef="#ctx0" brushRef="#br0" timeOffset="-71829.699">19827 15039 496 0,'-6'-5'184'0,"6"5"-143"0,0-6 15 0,0 6-2 0,0 0-25 16,0 0-6-16,9 0-10 16,-3 0-3-1,18 6-6-15,-3-4-1 0,15 9 3 0,-7-3-3 16,7 13 0-16,-6-5 8 16,-3 24 2-16,-7-9 0 15,-8 20 2-15,-3-12-8 16,-15 4-4-16,0-9-13 15,-20 0-6 1,2-5-39-16,-9-2-16 0,6-6-113 16,-17-16-50-16,5 3 57 15</inkml:trace>
  <inkml:trace contextRef="#ctx0" brushRef="#br0" timeOffset="-70763.29">20193 14568 304 0,'-6'-5'112'0,"6"5"-87"0,-3-8 15 0,3 8 1 16,0-3-10-16,0 0-1 0,0-2 3 15,0 3 4-15,0-1-20 16,0 0 6-16,0 1 1 0,0-1-1 15,0 8-2 1,0-2-5-16,6 10-2 0,-3-2-6 16,3 7 0-16,0-2-3 15,0 8 0-15,0-6-3 16,-3 1 1-16,0-3 9 16,0-3 4-16,0 0-5 15,-3-10-4-15,0-3-4 16,0-8 0-16,0 3-4 0,-3-9 0 15,3 4 1-15,0-11 0 16,0 2-7-16,3-13-3 16,0 6 1-16,3-6 3 15,-3 6 3-15,6-1 4 16,-3 3-2-16,3 9 0 16,0 1 5-16,9 14 5 15,-3 0-3-15,8 19 2 16,-2-3-1-16,9 5 1 15,-9-3 4-15,3 6 3 16,-7-5 0-16,-2 5 1 16,-3-3-6-16,-3 8-2 15,0-8-4-15,-3 3-3 16,0-6-16-16,-3-2-5 16,0-3-36-16,0-5-17 0,0-2-98 15,-3-6-42-15,0 0 43 16</inkml:trace>
  <inkml:trace contextRef="#ctx0" brushRef="#br0" timeOffset="-70552.576">20685 14597 492 0,'-15'5'184'0,"15"-5"-143"0,-6 0 26 0,6 0 0 15,0 0-31-15,0 0-9 16,3 0-20 0,0 0-4-16,6-5-3 15,-3 5-5-15,8 0 1 0,-2 0-38 0,15 0-16 16,-3 0-81-16,12-5-34 16</inkml:trace>
  <inkml:trace contextRef="#ctx0" brushRef="#br0" timeOffset="-70238.21">21006 14221 460 0,'-12'-8'170'0,"12"8"-132"0,-9-2 29 15,9 2 3-15,0 0-24 16,0 0-6 0,0 0-15-16,0 0-3 0,3 2-13 15,0 1 3-15,6 10 4 0,-3 1-6 16,3 33-1-16,-3-7-5 16,0 10-1-16,0-10-10 15,0 10-5-15,0-10-19 16,0 15-5-16,0-7-38 0,3 0-18 15,-3-9-138 1</inkml:trace>
  <inkml:trace contextRef="#ctx0" brushRef="#br0" timeOffset="-69875.506">21268 14555 420 0,'-3'5'156'0,"3"-5"-121"0,0 0 8 0,0 0-4 15,0 0-16-15,0 0-1 16,0 0-9-16,0 0-3 16,0 3-5-16,0-3-2 0,-6 2 1 0,0 1-2 15,-6 0 1-15,3-1-2 16,-6 1-1-16,3 0 5 15,-5 2 4-15,2-3 4 16,-6 1 2-16,6 0 5 16,3-1 2-16,0 1-7 15,9 2-4-15,0-2-4 16,9 0-2-16,0-1-3 16,6 6 1-16,0-2-11 15,15-1-2-15,-6 0-44 16,14 0-19-16,-8 1-156 15</inkml:trace>
  <inkml:trace contextRef="#ctx0" brushRef="#br0" timeOffset="-37552.879">10031 16383 400 0,'-33'8'148'0,"27"-8"-115"0,3 0-3 0,6-5-7 16,6 2-11-16,9-8 1 0,9-7-5 15,6-17 0 1,2-7-5-16,4-5 0 0,3 2 1 15,2 5-7-15,1 5-2 16,-3 6-20-16,-7 6-7 16,-5 4-10-16,-9 1-1 0,-6 10 10 15,-9-3 7-15,-12 3 15 16,-9 0 9 0,-6 3 15-16,0-3 7 15,0 3 7-15,1-1 6 0,5 4-5 16,3-1-2-16,3-5-12 15,3 5-6-15,6-2-5 16,6 0 0-16,9 0-2 16,9-3 2-16,8 5-4 15,7-2 0-15,-3-1 1 0,-1 1 0 16,-5 2 0 0,-6 3 2-16,-6 6 19 15,-6 4 8-15,-6 4 16 16,-6 4 10-16,-9 6-8 0,-6 8-3 15,-3-3-14-15,0-5-4 16,3-3-13-16,0-5-5 16,4-8-30-16,-1-8-10 15,-3-8-96-15,3-3-42 16,0 3-42 0</inkml:trace>
  <inkml:trace contextRef="#ctx0" brushRef="#br0" timeOffset="-36894.128">8328 16772 356 0,'-6'-3'134'0,"3"-2"-104"0,0 0 20 0,3 5 2 0,0 0-14 16,0 0-2-16,0 0 2 15,0 0 0 1,0 0-20-16,0 5 3 0,0 6 0 0,3 2-5 15,3 3-1-15,0 10-9 16,3 24-4-16,3 17-1 16,0-4-1-16,0-7 0 15,0-3 2-15,0-8-6 16,-3-8-1-16,0-6-7 16,-4-2-3-16,1-2-20 15,-3-9-8-15,-3 4-32 16,0-12-13-16,-3-5-98 15</inkml:trace>
  <inkml:trace contextRef="#ctx0" brushRef="#br0" timeOffset="-36547.147">8316 16838 348 0,'-12'-8'132'0,"6"8"-103"0,-2-2 27 0,5 2 7 16,0-3-27-16,0 0-10 0,3-2-16 15,3-3-5 1,5-3-3-16,7-2-2 0,6-3 1 16,3 6-1-16,3 4 0 15,9 6-3-15,2 6 2 16,4-1 1-16,0 8 2 0,-7 0 19 16,-2 1 10-16,-12-1 5 15,-9 8 2-15,-9 3-11 16,-9 2-7-16,-6 14-9 15,-6 0-5-15,-3-9-8 16,-3 1-1-16,4-11-23 16,2-2-8-16,3-8-45 15,0-14-19-15,6-10-80 16,6-9-63 0,6-1 101-16</inkml:trace>
  <inkml:trace contextRef="#ctx0" brushRef="#br0" timeOffset="-35573.268">8602 16796 276 0,'3'-8'104'0,"0"8"-81"0,3-3 20 0,0 6 3 16,3-1-11-16,6 4-1 15,3 2 1-15,2 2 2 0,1 1-20 16,-3 2 6-16,-3 0 4 16,-3 3-2-16,-3-3 3 15,-3 3-7-15,-3-5-3 16,-3-3-6-16,-3 2-2 15,-3-7-6-15,0-3-1 16,-3-3-3-16,3-7-1 16,6 5-10-16,3-3-5 15,6-6-8-15,6 6-2 16,3-2 0-16,3-3 2 0,2 5 8 16,1-3 5-1,0 3 4-15,0 0 3 16,-3 3 2-16,-7 2 1 0,-2 3 23 15,-3 0 12-15,-6 8-4 16,-3 0 0-16,0 5-11 16,0 1-4-16,3 4-8 15,6 6-5-15,6-3-1 16,6-2-1-16,3-6-3 0,3-5 0 16,-1-8-1-1,-2 0 3-15,-3-6-2 16,-3-1-1-16,-6-1-4 15,-6-3-2-15,-3-2 2 16,-9 5 5-16,-6 0-3 0,-9-3 0 16,-3 3 9-16,-3 3 5 15,1 0 12-15,5-3 5 16,3 8-9-16,6-5-2 16,9 5-10-1,15 0-3-15,12 0-1 0,11 0 0 16,4 0-16-16,0-3-4 15,-3-2-21-15,-7-9-9 16,-2-4-2-16,-3-11-1 16,-3-14 12-16,-6-4 7 15,-3-3 18-15,-6 10 9 16,-4 6 22-16,-2 2 13 16,0 8 3-16,-2 3 2 0,-1 5-3 15,0 3 1-15,0 5-8 16,3 5-4-16,3 8-9 15,3 14-2-15,-1 23 7 16,4 14 2-16,0-1 3 16,0-4 0-16,0-4-3 15,3-4 0-15,-3-4-1 16,-3-4 3-16,-3-9-5 16,0-2 2-16,-3-8-9 15,-3-11-2-15,0-10-8 16,0 0 0-16,0-6-8 15,6-5-3-15,6 3-3 16,9 0-3-16,9-1 3 16,8 1 2-16,4 8 4 0,-3-3 5 15,-4 8 9-15,-5 0 6 16,-6 0 11-16,-6 8 5 16,-3-3 0-16,-6 6 2 15,-9-1-6-15,-9-4-3 16,-9 7-8-16,-9-8-4 15,-2 6-14-15,-1-9-8 16,3 9-33-16,3-11-14 16,6 0-71-16,24 3-143 31</inkml:trace>
  <inkml:trace contextRef="#ctx0" brushRef="#br0" timeOffset="-35422.266">9820 16857 572 0,'-9'10'214'0,"3"-5"-166"0,0-2-25 15,6 2-23-15,-3-5-61 16,0 3-20-16,0-6-137 16,-3-2-60-16</inkml:trace>
  <inkml:trace contextRef="#ctx0" brushRef="#br0" timeOffset="-34567.418">10343 16745 280 0,'-11'-5'107'0,"5"-3"-83"0,3 6 17 16,3 2 2-16,0-3-19 15,0 3-5-15,0 0-8 16,0 0-2 0,6 11-1-16,3 2 0 0,2 0 2 0,4 8 1 15,3-2 1 1,0 5 0-16,-3-3 2 0,0-3 4 16,-3-5 1-16,-3-5 1 15,-3 6-7-15,-3-17 0 16,-3-8-6-1,0-2-8-15,0 0-4 16,3-11-7-16,2-5-3 16,4-5 0-16,3 2 1 15,3 5-3-15,3 9-2 16,3 7 11-16,0 11 4 16,0 6 16-16,-4 7 7 15,1 8 8-15,-3-3 4 16,-3 1 0-16,-3 0 1 15,0-4-11-15,-3-1-5 0,0-4-9 16,-3-2-5-16,0-3-10 16,-3-10-3-16,3 0 1 15,0-8 4-15,3-3 1 16,3-5 3-16,3-1 1 16,5 1 3-16,7 8 3 15,6 8 2-15,3 10 10 16,2 8 4-16,-2 0-7 15,-3 6-1-15,0 0-5 16,-9-1 0-16,-4-2-18 16,-2 2-6-16,-3-4-60 15,-3-6-26-15,-3 2-106 16</inkml:trace>
  <inkml:trace contextRef="#ctx0" brushRef="#br0" timeOffset="-34129.638">11210 16796 356 0,'3'2'134'0,"-3"1"-104"0,0-3 18 0,0 0 0 0,0 0-22 16,0-3-4-16,-3-5-14 15,0 3-5 1,-3-5-2-16,0-6-1 0,0 2 2 0,0 1-1 15,0 0-1-15,0 5 12 16,0 0 4-16,-3 5 0 16,0 3 1-16,-3 6-12 15,0 2-2-15,0 2-3 16,1 4 0-16,-1 1 4 16,0 1 5-16,3 0-1 15,3-3 1-15,3 1-5 16,0-4-1-16,3-2-3 15,3-8-3-15,-3 0-3 16,3 0 1-16,3-2 1 16,0-4 2-16,3 1 3 0,0 5 4 15,3 0 2-15,-1 0 1 16,1 8-11-16,0-3-3 16,0 3-46-16,0-3-20 15,3-5-102 1,6 0-69-16,0-2 102 15</inkml:trace>
  <inkml:trace contextRef="#ctx0" brushRef="#br0" timeOffset="-33426.322">11501 16579 372 0,'-6'8'140'0,"0"-3"-109"0,-5 3 11 0,5-3-3 0,-3-2-16 16,-3 5-3-16,-6-3-5 15,-3 3-2 1,0-3-7-16,0 9 0 0,4-1 1 0,2 0 1 16,6-2 2-16,9 2-10 15,9 0-2-15,9 0-6 16,5 1 0-16,4-7-3 16,0 7 2-16,-3-4 3 15,-3-2 1-15,-7 0 3 16,-2-3 3-16,-3 6 0 15,-3-3-1-15,-6 0-8 16,-3 0-3-16,-6-3-10 16,-6 6-1-16,-5-9 2 15,2 4 2-15,3-4 6 16,6-2 3-16,9 0-15 0,12-8-7 16,6 6 12-1,6-9 6-15,-1 6 1 16,4-6 3-16,0 1-11 15,3-4-4-15,-1 1 10 0,1-5 8 16,-3 4 19-16,-6 1 9 16,-6 5 16-16,0-2 6 15,-9 2 1-15,-6 0 2 16,-3 3-15-16,-3-1-5 0,-6 4-4 16,0 2-3-1,0 0-8-15,0 2-3 16,3 4-5-16,0-1-3 15,3 0-5-15,0 3-2 0,3 0-4 16,3 0 1-16,6 3 0 16,6-4 1-16,6 7 5 15,9-4 3-15,9-2 1 16,-4 3-1-16,1-1 1 16,-3-4-1-1,-6 4 4-15,-7-2 5 0,-2 0 15 16,-6-3 9-16,-6 1 0 15,-9-4 1-15,-9 6-13 16,-5-5-5-16,-10 0-16 16,-3-3-5-16,-3-3-27 15,4-2-9-15,-4-1-65 16,0-9-26-16,3-4-51 16</inkml:trace>
  <inkml:trace contextRef="#ctx0" brushRef="#br0" timeOffset="-32780.999">12600 16386 364 0,'0'0'137'0,"3"0"-106"0,6 0 4 16,-3 0-6-16,6-3-19 16,5-2-6-16,4-3-2 0,3-3-2 15,0-7 0-15,-3 2-5 0,-3-8 1 16,-6 8 0-1,-7-2 2-15,-5 2 1 0,-8 2 3 16,-13 4 1-16,-6 5 1 16,-3 5 2-16,0 8 3 15,1 2 0-15,5 3 2 16,3 3-4-16,6 0 1 16,0 0 4-16,3-3 4 15,3 8 3-15,3-2 3 16,3 10 1-16,6 8 1 15,6 27 0-15,6 2 0 16,3-8-11-16,6-5-5 0,0 0-5 16,0-8-3-16,-4-6 1 15,-2-2-1-15,-6-2-18 16,-3-3-8-16,-3-9-41 16,-6-7-18-1,-12-5-116-15</inkml:trace>
  <inkml:trace contextRef="#ctx0" brushRef="#br0" timeOffset="-32060.237">12418 16571 456 0,'-6'3'170'0,"6"-3"-132"0,3 0-2 0,0 2-11 15,6 1-18-15,3-1-4 16,3 6-22-16,6-2-8 15,6-6 14-15,11 0-31 0,10-8-12 16,3-3 2-16,-1-2 4 16,-5 0 27-16,-7 5 13 15,-8 2 29-15,-3 6 15 16,-3 6 20-16,-3 23 9 16,-3 8-14-16,-1 3-6 15,-2-1-14-15,-3-7-4 16,0-6-10-16,-3-7-4 15,0-6-6-15,-3 0-4 16,0-5 2-16,0-8 0 16,0-8-4-16,-3-5-1 0,0-5-4 15,0-1 1-15,0-2 3 16,0 8 3-16,6 10 0 16,5 11-1-16,7 8 5 15,6 2 1-15,6 1-2 16,0-6-3-16,-4-2-9 15,-2-3-5-15,-3-3-22 16,-3-5-8-16,-3-11 7 16,-1-7 6-16,1-22 9 15,-9-2 3-15,0-3 8 0,-3 8 6 0,0 8 12 16,-3 5 4-16,0 5 10 31,3 17 6-31,-3 10-4 16,3 10 0-16,0 11-2 15,0 3 1-15,0 5 2 0,0-8 4 16,0-5-13-16,-3-5-4 16,0-6-10-16,-3-13-6 15,6-13-1 1,0-14-4-16,0-7-1 16,2-1-2-16,4 6 2 15,3 5 4-15,6 14 1 16,6 10 9-16,0 10 5 15,-1 17 9-15,-2 7 6 16,-6-2-13-16,-6-3-6 16,-3-2-36-16,-3-6-17 0,0-8-84 15,-6-18-125 1</inkml:trace>
  <inkml:trace contextRef="#ctx0" brushRef="#br0" timeOffset="-31787.139">13871 16507 392 0,'-3'0'148'0,"6"-2"-115"0,-6-6 2 0,3 8-6 16,0-3-9 0,0-2 3-16,-3 0-4 15,0 2 0-15,-3 0-10 16,-3 1 3-16,-3 4 2 0,-3 4-3 0,0 15 1 15,0 5-1-15,4 6 1 16,8 8-9-16,9-3-3 16,5-6-10-16,4-4-4 15,-3-6-23-15,12-2-11 16,3-12-74-16,6-7-31 16,-1-7-3-1</inkml:trace>
  <inkml:trace contextRef="#ctx0" brushRef="#br0" timeOffset="-31453.784">13930 16335 480 0,'-6'-8'178'0,"6"8"-138"0,0-2 19 15,0 2-1-15,0 0-27 16,0 0-7-16,6 8-12 16,3 5-4-16,3 5-4 15,6 12-3-15,6 25 2 0,3 17-4 16,-1-4 0-16,1-9-12 15,0-9-7-15,-6-5-29 16,-3-11-13-16,-6 1-39 0,-3-12-16 16</inkml:trace>
  <inkml:trace contextRef="#ctx0" brushRef="#br0" timeOffset="-31083.413">13767 16460 404 0,'-12'0'151'0,"12"2"-118"0,0-2 22 0,0 0 1 15,3 0-22-15,6 0-5 0,3 3-13 16,5 0-5-16,4-1-6 16,6 1-8-16,9 0-3 0,11-3-30 15,7-3-12 1,0 0-24-16,-1-2-9 0,-8 0 16 15,-6-3 9-15,-10 2 35 16,-5-1 17-16,-3 4 46 16,-6-2 20-16,-3-1 10 15,-3 6 4-15,0 6-22 16,-3 2-7-16,-1 2-13 0,1 3-4 16,0 9-8-1,0 4-1-15,0 8-12 16,-3-2-5-16,0 0-10 0,-3-6-1 15,0-2-35-15,0-5-14 16,-3-6-84-16,-3-16-34 16,-3-5 4-1</inkml:trace>
  <inkml:trace contextRef="#ctx0" brushRef="#br0" timeOffset="-30933.225">14282 16338 512 0,'-3'8'192'0,"3"0"-149"0,-3 0-23 0,3-8-22 16,3 5-59-16,0 0-18 15,3 1-58-15,3-1-24 0,5-2 29 16,7 5 15-16</inkml:trace>
  <inkml:trace contextRef="#ctx0" brushRef="#br0" timeOffset="-30422.23">14436 16470 388 0,'-20'27'145'0,"14"-3"-112"0,3 10-3 16,6-18-10-16,3 0-15 15,3 0-1-15,5-3-7 16,4-8-2-16,3-5 2 16,3-8-3-16,-3-10-1 0,-3 2-3 15,-6-3 1-15,-7 1 0 16,-5-1 3-16,-8 6 17 15,-7 0 9-15,3 0 2 16,-6 2-1-16,3 0-7 0,6 1-1 16,6 4-13-16,6-1-2 15,9-1-6-15,12 2-2 16,3 4-4-16,5 2 1 16,1 2 7-16,-3 4 3 15,-3 2 9-15,-4 5 6 16,-5 3 20-16,-3 5 12 15,-3 0 3-15,-3 0 2 16,-3-5-19-16,0-13-7 16,-3-9-19-16,0-9-7 15,3-7-8-15,0-1-1 16,0 4-10-16,6-2-3 0,6 2-2 16,5 6 1-1,7 10 19-15,9 1 9 16,0 4 22-16,-4 1 9 15,1 8 3-15,-6 5 3 0,-3 5-8 16,-7 8-4-16,-2 5-18 16,-3 3-5-16,-3-2-27 15,0-4-11-15,-3-9-70 16,-12-14-178 0</inkml:trace>
  <inkml:trace contextRef="#ctx0" brushRef="#br0" timeOffset="-10216.37">21420 14359 384 0,'-6'-3'145'0,"6"3"-112"0,-6 0 14 0,6 0-1 0,-3 0-24 16,0 0-7-16,0 0-9 16,0 0-5-16,0-2 0 15,0-1 3-15,0 0 2 0,0 1 13 16,-3-1 7-16,0 0-2 16,-6 6-2-16,0 0-8 15,-5 2-1-15,2 0-8 16,-6 3-3-1,6-2-4-15,-6 1 1 0,3 1-4 16,-3 3-1-16,4-3 0 16,-4 5 4-16,3 0 1 15,-6 3 1-15,6-3 6 16,0 1 6-16,3-4 3 0,1-2 3 16,2 0-1-16,0 0 1 15,3-3-7-15,0 1-2 16,3-1-3-16,3 0 1 15,0-2-4-15,6 0-2 16,0-1 4-16,9 4 4 16,-3-1-5-16,9 0 0 15,-4 0-2-15,10 6-2 16,-3-3 1-16,21 2-1 16,-12-2 0-16,14 6 2 15,-8-6-3-15,3 0 0 16,-7-1-6-16,-5 1 0 15,-3-2-13-15,-6-1-4 16,-3 0-36-16,-6-2-16 16,-3 0-154-1</inkml:trace>
  <inkml:trace contextRef="#ctx0" brushRef="#br0" timeOffset="-3204.097">20158 13417 220 0,'0'21'85'0,"0"-21"-66"0,-3 32 47 0,3-27 19 0,0 8-8 16,0 1 0 0,0 2-20-16,0-3-5 15,0 0-30-15,0-2 3 0,0-6 2 16,0 0-6-16,3-31-2 15,0 2-5-15,6-21-1 16,-3 8-5-16,8-66-3 16,-2 21-5-16,3-74 0 15,-3 39 0-15,3-10 0 0,-3 27-3 16,0-19 2-16,-3 26 1 16,0 3 0-16,-3 19-3 15,0 10 0-15,-3 10-3 16,0 12-1-16,-3 4-5 15,0 9 0 1,0 2-23-16,0 8-9 0,0 3-43 16,0 18-18-16,0-2-81 15</inkml:trace>
  <inkml:trace contextRef="#ctx0" brushRef="#br0" timeOffset="-2964.761">20452 13303 444 0,'0'19'167'0,"0"-19"-129"0,3 2 10 0,-3-2-3 15,3-2-14-15,0 2-1 16,6-16-10-16,0 3-5 0,9-61-8 16,-6 18-3-16,9-37 0 15,-6 19-5-15,3-32-1 16,-4 22-17-16,-2 2-5 15,-3 18-30-15,-6-7-10 16,0 15-73-16,-9-18-29 16,0 13 16-1</inkml:trace>
  <inkml:trace contextRef="#ctx0" brushRef="#br0" timeOffset="-2557.82">20625 11713 456 0,'-33'16'170'0,"33"-16"-132"0,-59 40 0 16,50-32-7-16,-21 10-20 0,6-2-1 16,-9 5-4-1,7-2-1-15,-4-1-3 16,3-2 3-16,3 0 4 0,4-3 1 16,2 0 4-16,3-2-5 15,6-3-3-15,0 0-1 16,9-3-1-16,0 0-2 0,27 1-2 15,-6-1 1-15,38 0-1 16,-5-2 0 0,2-3 2-16,-8 0-1 15,8-5-1-15,-8 2 5 0,0-5 4 16,-10 3 8-16,-8-6 7 16,-6 3-4-16,-15-8 0 15,-3 3-5-15,-12-11-1 16,3 6-8-16,-9-6-2 15,3 0-2-15,-3 3 1 0,0 3-15 16,-3-1-5 0,3 3-26-16,-5 3-13 15,2 2-153-15,-15 9-107 16,6-1 128-16</inkml:trace>
  <inkml:trace contextRef="#ctx0" brushRef="#br0" timeOffset="565.002">14285 9088 448 0,'-9'-8'167'0,"9"8"-129"0,-3-5 32 0,3 5 9 15,0-2-33-15,0-1-10 16,0-2-20-16,0-1-6 15,3-4-6-15,-3-1-1 0,6-5 3 16,0 3-1-16,3-3 2 16,-4 3-4-16,4 0 0 15,0 2-1-15,3-2-2 16,-3 2-2-16,3 1 1 16,0 2 1-16,0 0 0 15,-3 3 0-15,0-1 0 0,-3 1 0 16,-3 0 2-16,0-1-1 15,-6 4-1-15,0-1-4 16,-6 0 0 0,0 1-7-16,-12-3-3 15,6 2 1-15,-27-2 0 0,7 2 3 16,-22 0 4-16,10 1 1 16,-7 2 3-16,9 0 1 15,-8 2 1-15,8-2 2 16,-20 3 1-16,14-3 3 15,-9 3 3-15,13-3 0 16,2 0 2-16,9 0 0 16,4 2 3-16,5-2-3 15,3 0-1-15,6 0-4 0,3 0-1 16,3 0-1-16,7 3 0 16,-1 0 0-16,12 4 0 15,-1-1 0-15,25 12 0 16,-6-2-5-16,21 19 1 15,-10-9 2-15,13 14 3 16,-9-9-4-16,23 4-1 16,-11-3 0-16,11-6 2 15,-11-5-3-15,-3-2 0 0,-10-3 1 16,1-3 2 0,-9-3-1-16,-9 1 2 15,-4-3 0-15,-5 0 1 16,-3-3-5-16,-9 0-1 15,0 1 1-15,-18-1 2 0,4 0-2 16,-16 3-2-16,6-2-1 16,-12 7 3-16,9-3-2 15,-2 14-1-15,5-3 0 16,-6 16 3-16,6-7-2 16,-2 7 1-16,2-8 2 15,-3 2 0-15,6-4 0 16,-3-1 2-16,3-5-1 15,4-2-1-15,2-3 3 16,0-3 2-16,3-2 0 16,3-3 0-16,3 0-6 15,9-3 1-15,-3 0 0 16,12-2 0-16,-3-3 0 16,9 0 0-16,-3 0 0 0,14 0 0 15,-5 0 0-15,30 0 0 16,-13 0 0-16,22-3 0 15,-12 1 0-15,2-1 2 16,-11 0-1-16,-1 1-1 16,-8 2 3-16,-3-3 0 15,-3 0 1-15,-6 1 2 16,-4-1-1-16,-5-5 0 16,-3 0-3-16,-6-8-2 15,0 3 1-15,-6-6-1 16,0 4 0-16,-3-1 0 0,0 0 0 15,-6 3 0-15,4 2-5 16,-7 6 1 0,3-1-18-16,0 4-6 15,0-1-84-15,12 6-37 0,0-1-84 16</inkml:trace>
  <inkml:trace contextRef="#ctx0" brushRef="#br0" timeOffset="1125.29">14493 9353 468 0,'-3'-11'176'0,"3"11"-137"0,-3-8 35 0,3 8 6 0,-3 0-29 16,3 0-8-16,-3 0-20 15,0 0-7-15,0 0-9 16,0 0-3-16,0 0 0 0,0 0-2 16,0 11-2-16,0-3 1 15,-3 29 1-15,3-5-1 16,0 15 2-16,0-10 0 15,3 6 1-15,0-6 0 16,3 3 2-16,0-9-3 16,0 9-2-16,0-8 0 15,0-1 1-15,0-4-1 16,0-3 2-16,0-6-7 16,0-2-1-16,0-3-20 15,-3-13-7-15,0 0-62 0,6-8-29 16,0 3-112-1</inkml:trace>
  <inkml:trace contextRef="#ctx0" brushRef="#br0" timeOffset="1583.591">14820 9575 432 0,'-8'-2'162'0,"8"2"-126"0,0-3 25 0,0 3 2 0,0 0-33 0,0 0-9 31,0-3-11-31,0 1-2 0,-3-1-5 16,3 0-2-16,-6 3 0 15,3 0 1-15,-6 6 3 16,0-1 0-16,-9 6 0 0,3-1-3 16,-15 3-2-16,3-2 1 15,-8 0 1-15,5-4 3 16,0 1 2-16,6-2 5 15,1-1 3-15,2 0 5 16,3-2 2-16,3 0-7 16,3-1-2-16,3 1-5 15,3 0-3-15,3-3-2 16,9 2 0-16,0 1 0 16,18 5 1-16,-6-3-2 0,15 6 1 15,-7-3-2-15,7 5 2 16,-6-3-2-16,3 6-1 15,-7-3 1-15,1 3 1 16,-3-2-1-16,-3-1-1 16,-3 0 1-1,-6-2-1-15,0-3-27 0,-3-3-11 16,-3 0-105-16,6-8-45 16,2-4-30-1</inkml:trace>
  <inkml:trace contextRef="#ctx0" brushRef="#br0" timeOffset="2110.771">14874 9668 388 0,'-21'-5'145'0,"21"5"-112"0,-9-3 36 0,9 3 11 0,-3 0-12 16,3 0-1-16,-3 0-22 15,3 0-8 1,0-3-21-16,0 1-6 0,9-1-2 16,-3 0-2-16,24-2 1 15,-9 2 0-15,17-2 1 16,-5 2-4-16,6-2-3 15,-9 3 0-15,-1-1 1 16,-5 0-1-16,-3 3-1 16,-3 0 1-16,-3 0 1 15,-3 0-8-15,-3-2-1 16,0-1-27-16,-6 0-13 0,0 1-39 16,-3-1-18-16,0 0-82 15,-3 9-75 1,-3-1 98-16</inkml:trace>
  <inkml:trace contextRef="#ctx0" brushRef="#br0" timeOffset="2425.684">14945 9766 412 0,'-29'0'154'0,"29"0"-120"0,-21 0 34 0,18 0 10 16,-3 0-21-16,3 0-3 15,-3-3-11-15,3 3-5 16,0 0-21-16,-3 0-4 0,6-3-1 16,0 3-3-1,15-2 0-15,-6-1-3 0,21 1 1 16,-4-1-4-16,13 0 0 16,-6 1-1-16,0 2 1 15,-7 0-2-15,1 0-1 16,-6 0 1-16,-3 0-1 15,-3 0-5-15,-3 0 1 16,0 0-20-16,-3 0-7 16,-3 0-74-16,-1 0-32 0,1 0-96 15</inkml:trace>
  <inkml:trace contextRef="#ctx0" brushRef="#br0" timeOffset="3071.53">15460 9673 352 0,'-3'-2'132'0,"3"2"-103"0,0-8 18 0,0 8 4 15,0-3-14-15,0 0-1 16,-3 1-3-16,0-1-1 15,-2 0-17-15,2 1 2 0,-3-1 1 16,0 0-2-16,-3 3 1 16,0 0 2-16,-3 0 0 15,3 0-4-15,-3 6 1 16,3-4-5-16,-3 4 1 16,3-1-7-16,0 3-3 15,0 0 1-15,3 0 2 16,1-3 2-16,2 3 3 15,0-3-3-15,3 3-2 16,0 0 0-16,6 3-1 16,-3-3-2-16,11 8 1 15,-2-3-4-15,15 0 0 16,-6-2 1-16,9-1 2 0,-7-2-1 16,7-8 2-16,-6 0-2 15,0-5-1-15,-3 2 1 16,0-5 1-16,-4 0-3 15,-2-2 0-15,-3 2 1 16,-3-5 0-16,-3 2-3 16,-6-5 0-16,0 3 4 15,-3-3 1-15,0 3 0 16,-9 0-2-16,3 2 1 16,-12 3 1-16,7 0 3 15,-13 5 2-15,6 1-1 16,-6 2-1-16,6 0-3 0,0 2 1 15,4 1-2-15,2 0 2 16,0-3-4-16,3 0-2 16,3 0-7-1,0 0-4-15,0 0-43 0,3-6-20 0,0 1-180 32</inkml:trace>
  <inkml:trace contextRef="#ctx0" brushRef="#br0" timeOffset="4529.529">15243 8665 412 0,'-6'-5'154'0,"6"5"-120"0,-3-5 28 0,3 5 3 0,0-3-20 15,0 0-6-15,0 1-16 16,0-1-5-16,0-5-10 16,0 0 8-16,0 3 4 0,0-1 5 15,0 4 2-15,0-1-12 16,-3 8-4-16,3-2-5 16,0 18-1-16,0-5-3 15,0 8-2-15,0-3 1 16,0 6 1-16,0-6-3 0,3 3 0 15,-3-3 1-15,3 3 0 16,-3-6 2 0,0 1 1-16,0-4-1 0,0-1 1 15,0-4 0-15,0-7 1 16,0 0-2-16,0-9-2 16,0 1-4-16,0-8 0 15,0 0 2-15,3-11 1 16,0 5-2-16,0-15 0 15,0 7 2-15,3-10 0 16,0 8-2-16,3-3 2 16,-3 6-4-16,9-3 1 15,-3 8 2-15,6 2 1 16,-4 6-2-16,10 5 2 16,-6 0 1-16,6 11 2 0,-3-1 3 15,3 17 2-15,-7-3-1 16,1 13 1-16,-3-5-4 15,0 7-2-15,-3-7 4 16,0 3 1-16,-3-3 0 16,0-1-1-16,0-4-3 15,0-1-2-15,-3-2 1 16,-1-3-1-16,-2 1 0 16,0-4 0-16,0-2 0 15,0 0 0-15,0-3 0 16,0-2 0-16,0 0-3 15,-3-3 2-15,0 0-43 16,0-3-18-16,0 0-207 16</inkml:trace>
  <inkml:trace contextRef="#ctx0" brushRef="#br0" timeOffset="7214.68">16550 8744 524 0,'-9'-7'195'0,"9"7"-152"0,-9 0 6 0,9 0-7 15,-3 0-24-15,3 0-2 0,-3 0-10 16,0 0-2 0,0 0-2-16,0 0 5 0,-3 2 5 15,0 1-2-15,-9 5 0 16,3 0-4-16,-11 5 1 15,-1 0-2-15,-6 11 0 16,6-6-3-16,-6 38-2 16,7-11 1-16,-4 19 1 15,6-14-3-15,6 19 0 16,3-16 3-16,15 31 3 0,0-18 2 16,33 6 1-16,-6-17 0 15,17 1 0-15,-8-14-2 16,6 1 1-16,-13-12-4 15,7-2 0-15,-6-5-1 16,0 0-2-16,-7-5 1 16,-2-4-1-16,-3-1-14 15,-6-4-3-15,-3-2-40 16,-6-8-17-16,0 0-132 16,3-32-58-16,-3 6 86 15</inkml:trace>
  <inkml:trace contextRef="#ctx0" brushRef="#br0" timeOffset="7739.177">16723 8636 452 0,'-12'-64'170'0,"12"64"-132"0,0-37 0 0,0 32-7 0,3-3-11 16,-3 3 0-16,3 5 3 15,0 0 2-15,3 26-13 16,-1-2 9-16,1 19 5 0,0-6-8 16,0 2 0-16,0-7-1 15,-3 5-2-15,0-8-3 16,0-2-2-16,0-4-4 15,0-9-1-15,0-1-1 16,0-13 0-16,0 0-5 16,6-11-1-16,-3 1-2 15,12-25 0-15,-3 6-2 16,12-16-1-16,-7 8-1 16,4 3 2-16,-3 2 2 15,0 11 2-15,-3 5 5 16,0 11 3-16,-4 2 4 0,1 22 1 15,0-6-1-15,-3 21 1 16,0-7-6-16,-3 4-1 16,-3-4-2-16,0 10 1 15,0-8-4-15,0 11-2 16,0-9-5-16,-3 1-2 16,0-5-24-16,0-3-10 15,0-3-63-15,0 0-28 16,-3-3-84-1</inkml:trace>
  <inkml:trace contextRef="#ctx0" brushRef="#br0" timeOffset="8024.497">16964 9247 488 0,'-27'-2'181'0,"27"2"-141"0,-27 0 22 0,24 0 0 0,-3 2-32 15,0-2-8 1,3 5-10 0,0 1-1-16,6 7-6 15,0-2 4-15,3 31 3 0,0-8-4 16,3 22 0-16,-3-11-4 16,0 2-1-16,0-7-1 15,0 0-2-15,-3-8-21 0,0-3-9 16,0-5-42-16,3-9-17 15,0-1-48-15,3-17-18 16,0 3-11 0</inkml:trace>
  <inkml:trace contextRef="#ctx0" brushRef="#br0" timeOffset="8309.556">17136 9324 488 0,'12'-8'184'0,"-12"8"-143"0,3 3 19 0,-3-3-2 0,0 0-27 16,0 0-7-1,-3 2-14-15,0 1-7 16,-6 2-2-16,3 0-8 0,-6 9 0 0,4-4 1 16,-7 9 1-16,0-3 5 15,0 8 4-15,0-6 3 16,3 3 1-16,3-2 4 16,9 5 3-16,0-6-2 15,12 6 0-15,-3-3-1 16,12 0 0-16,-3-2-6 15,20-1-2-15,-8-2-9 16,9 0-2-16,-3-3-27 16,-4-5-13-16,-5 0-66 15,0-8-27-15,-6 0-72 16</inkml:trace>
  <inkml:trace contextRef="#ctx0" brushRef="#br0" timeOffset="8612.241">17369 8819 604 0,'-12'-8'225'0,"12"8"-175"0,9-11-16 16,-6 11-21-1,8-5-14-15,1 2 0 16,9 6 1-16,-3-3 0 15,15 10 0-15,-6 1 11 0,17 26 7 16,-8-5 2-16,6 34 0 16,-10-13-6-16,-8 10-4 15,-6-10-5-15,-12 42-4 16,-3-20-3-16,-18 4 1 16,3-16-15-16,-12 4-6 0,6-12-44 15,-8-5-18-15,5-7-167 16</inkml:trace>
  <inkml:trace contextRef="#ctx0" brushRef="#br0" timeOffset="9032.851">18038 9173 580 0,'-9'-5'217'0,"9"5"-169"0,0-3 4 0,0 3-10 0,0 0-25 16,0 0-2 0,3 13-5-16,0-2-1 15,3 15-5-15,0-4 2 0,3 49 0 0,-3-13-2 16,3 11-3-16,0-13 0 16,3 20 1-16,-3-15-6 15,3 16 1-15,-3-16-10 16,3-6-2-16,-4-7-36 15,1-14-17-15,-3-5-68 16,0-26-30-16,-3-3-32 16</inkml:trace>
  <inkml:trace contextRef="#ctx0" brushRef="#br0" timeOffset="9345.797">18003 9247 464 0,'-18'-10'173'0,"18"10"-135"0,-6-16 23 0,6 13 2 16,0-7-32-16,0 2-8 16,9-11-15-16,0 3-6 15,26 0-1-15,-5 3-4 0,21 13 2 16,-10 0 1-16,4 11 0 16,-9-1 0-16,-4 6 2 15,-5-3 8-15,-3 6 5 16,-6-6 8-16,-9 8 3 15,0-2-7-15,-12 7-4 16,0-5-8-16,-18 8-3 16,3-5-4-16,-18-3-1 15,7-5-10-15,-7-13-3 16,6 0-26-16,3-14-9 16,7 3-57-16,5-8-23 15,3 3-79-15</inkml:trace>
  <inkml:trace contextRef="#ctx0" brushRef="#br0" timeOffset="9604.562">18369 8461 580 0,'-9'-15'217'0,"9"15"-169"0,0-6-2 0,0 6-14 15,3 3-13-15,0 0 1 16,3 23-7-16,0-5 0 16,3 29-8-16,-4-10-3 0,1 16-1 15,-3-14-4 1,0 24 0-16,0-13-27 16,-3 13-10-16,0-13-81 0,3-5-34 15,0-9-63 1</inkml:trace>
  <inkml:trace contextRef="#ctx0" brushRef="#br0" timeOffset="9932.007">18565 8766 524 0,'-3'2'195'0,"3"-2"-152"0,-3 6-1 0,3-6-11 0,0 0-23 16,0 0-4-16,-3 2-10 15,0 1-1-15,-3 0 3 0,0-1 0 0,-6 1 0 16,3-1 11 0,-5 4 8-16,2-4 9 15,-3 1 6-15,3 0-5 16,0-1-3-16,3 1-10 16,3 0-5-16,0-1-2 15,6 1 1-15,0 0-1 16,9 2 2-16,-3 0-6 15,15 3-1-15,-3-3 0 0,12 3 0 16,-7-2-36-16,10 4-13 16,-6-2-138-16,-3 13-60 15,-3-2 52 1</inkml:trace>
  <inkml:trace contextRef="#ctx0" brushRef="#br0" timeOffset="10502.011">19271 8739 436 0,'-3'-8'165'0,"3"8"-129"0,-3-5 21 0,3 5 2 15,0 0-24-15,0 0-5 16,-6-3-12 0,0 3-1-16,-6 0-10 0,0 0 5 0,-12 6 1 15,3-1 2-15,-14 5 4 16,5 1-7-16,-6 8 1 15,6-4-6-15,-2 22-2 16,5-5-2-16,3 37 0 16,6-13 0-16,9 12 3 15,0-9-3-15,21 25-2 16,-3-18 0-16,33 6-1 0,-9-14-14 16,17-13-3-16,-8-8-29 15,2-16-10-15,-8-5-75 16,12-26-30-16,-7 2-33 15</inkml:trace>
  <inkml:trace contextRef="#ctx0" brushRef="#br0" timeOffset="10742.924">19387 8885 576 0,'-12'-14'214'0,"12"14"-166"0,-6-5 4 0,6 5-9 0,0 0-25 15,0 0-2 1,0 0-8-16,0 0 0 16,3 11-5-16,0-3 0 0,3 34 3 15,0-8-5-15,3 19-1 16,-3-8-11-16,3 8-5 16,-4-13-32-16,4 13-11 15,-3-11-58-15,3 1-23 16,0-6-63-1</inkml:trace>
  <inkml:trace contextRef="#ctx0" brushRef="#br0" timeOffset="10923.1">19530 9213 560 0,'-24'2'209'0,"24"-2"-163"0,-3 0 14 0,3 0-7 0,12 3-33 16,-3-3-9-16,23 3-18 15,-5-1-6-15,12-2 6 0,-9 0-49 0,8 0-22 16,-5 0-150 0,15-10-77-1,-10 2 144-15</inkml:trace>
  <inkml:trace contextRef="#ctx0" brushRef="#br0" timeOffset="11178.123">19923 8943 540 0,'-30'-5'203'0,"30"5"-158"0,-9-6 16 0,9 6-2 0,0 0-35 16,0 0-8 0,3 11-4-16,0 0 2 15,6 33-8-15,0-6 1 0,3 14 0 16,-4-7-3-16,4 51-1 15,0-22-10-15,0 5-5 16,-3-15-19-16,3 2-7 16,-3-11-51-16,0-4-20 15,0-9-117 1</inkml:trace>
  <inkml:trace contextRef="#ctx0" brushRef="#br0" timeOffset="11464.788">19875 9144 460 0,'-15'-24'173'0,"15"24"-135"0,3-37 8 15,-3 34-6-15,12-12-28 16,0 1-9-16,27-1-7 16,-10 1-3-16,16 14 4 15,-9 0 1-15,2 16 4 0,-5-3 16 16,-3 11 11-16,-6-3 13 15,-6 6 9-15,-4-6-16 16,-8 5-6-16,0-4-17 16,-9 1-5-16,0-1-14 15,-14-1-3-15,2-3-30 0,-18-4-14 16,6-1-60-16,-6-11-27 16,7 1-65-16</inkml:trace>
  <inkml:trace contextRef="#ctx0" brushRef="#br0" timeOffset="11721.268">20241 8840 488 0,'9'-3'181'0,"-9"3"-141"0,27 5 14 0,-21-2-6 0,15 8-11 15,-4-3 1 1,22 23-8-16,-3-4-4 0,5 26-14 15,-8-11-1-15,0 3 2 0,-6-5-3 16,-6-1 0-16,-4-4-2 16,-11 12 0-16,0-7-4 15,-23 16-1-15,2-11-12 16,-27 5-4-16,9-10-49 16,-11-6-19-16,8-8-177 15</inkml:trace>
  <inkml:trace contextRef="#ctx0" brushRef="#br0" timeOffset="12349.177">20664 8477 436 0,'-12'-18'162'0,"12"18"-126"0,-6-8 16 16,6 8 1-16,0 0-22 15,0 0-5-15,0 0-7 16,0 0-2-16,3 10-9 15,0-2 6-15,0 21 3 0,0-5-1 16,-3 8 3-16,0-6-6 0,0-2-3 16,0-5-1-1,0-3-1-15,0-6-7 0,3-20 0 16,-3-4-3-16,3-15-2 16,0 5 0-16,6 1 0 15,-3 2 0-15,3 2 0 16,-1 3 5-16,7 6 1 15,-3-1 8-15,6 8 4 16,-3 1-1-16,3 15 2 16,-3-3-8-16,-3 20-2 15,0-7-10-15,-4 9-2 16,-2-5-29-16,0-4-12 16,0 1-68-16,0-8-29 15,0-3-68 1</inkml:trace>
  <inkml:trace contextRef="#ctx0" brushRef="#br0" timeOffset="12529.312">20976 8438 580 0,'-9'-6'217'0,"9"6"-169"0,15 0-11 15,-12 0-18-15,15 3-20 16,-3 0-1-16,9 5-32 15,-6-3-15-15,11 0 25 16,-5-2-87-16,18-1-34 0,-3-2-41 16</inkml:trace>
  <inkml:trace contextRef="#ctx0" brushRef="#br0" timeOffset="12744.177">21322 8281 464 0,'-27'-13'173'0,"27"13"-135"0,-12-2 38 0,12 2 10 16,-3 2-44-16,3 1-12 0,0 10-8 16,0-2-1-16,3 10-11 15,0-5-6-15,3 29-2 16,0-8-7-16,3 26-1 16,0-12-26-16,3-4-9 15,-4-7-56-15,7-3-23 16,-3-11-96-1</inkml:trace>
  <inkml:trace contextRef="#ctx0" brushRef="#br0" timeOffset="13068.813">21640 8419 540 0,'-9'0'203'0,"9"0"-158"0,-3 3-8 16,3-3-13-16,0 0-27 15,0 0-2-15,-3 0 0 0,0 0 0 16,-3 0 3 0,0 0-4-16,-9 5 2 0,4-2 4 15,-16 5 4-15,6-3 10 16,-12 3 3-16,6-3-2 0,1 0-1 16,5 1-4-16,3-4 1 15,3 1-2-15,6 0 2 16,0-1 3-16,18 9 1 15,-3-3-2-15,18 16 2 16,-3-6-10-16,5 9-3 16,-2-6-9-16,3 0-3 15,-6-3-45-15,6 1-19 16,-3-6-178-16</inkml:trace>
  <inkml:trace contextRef="#ctx0" brushRef="#br0" timeOffset="13806.679">22012 9152 372 0,'-18'-5'140'0,"18"5"-109"0,-23-11 35 16,20 11 11-16,-6-3-11 15,0 1-2-15,-3-4-16 16,6 1-7-16,3 0-23 16,3 0-5-16,18-3-1 0,-6 2-3 15,14-2 2-15,-5 3-8 0,24-3-2 16,-9 3-6-16,20-3-1 15,-11 0-22-15,-1 3-6 16,-5-1-32-16,-6 4-12 16,-6-1-47-16,-6 11-19 15,-4-3-27 1</inkml:trace>
  <inkml:trace contextRef="#ctx0" brushRef="#br0" timeOffset="14015.486">22039 9255 444 0,'-33'0'165'0,"33"0"-129"0,-35 3 41 0,32-3 11 0,-12 0-28 15,0 0-9-15,3 0-26 16,3 0-8-16,15-3-11 16,0 0-2-16,21 1 0 0,-10-1-5 15,25 3 1-15,-6 0-24 16,35 3-12-16,-14-3-85 15,20 2-38-15,-14 1-59 16</inkml:trace>
  <inkml:trace contextRef="#ctx0" brushRef="#br0" timeOffset="14734.997">23042 9006 488 0,'-12'0'184'0,"12"0"-143"0,-3 3 15 0,3-3-5 0,3 0-29 16,-3 0-7 0,9-11-10-16,-3 4-2 15,9-9-1-15,0 2-2 0,6-4 1 0,-3 2-1 16,2-2 2-16,-2 4 5 15,-3-2 6-15,-3 3 2 16,-6-3 0-16,6 3-1 16,-9-3-1-16,0 3-1 0,0 2 0 15,-3 3-4 1,-3 6 0-16,3-1-5 16,-6 8 0-16,0 1 1 15,0 15 2-15,0-3-5 16,6 46-1-16,0-11 0 0,12 5 0 15,0-10 0-15,6 2 0 16,-3-13-3-16,-1 0 2 16,-2-8 1-16,-3-2 0 15,-3-4 2-15,0-1 1 16,-6-4-4-16,-9-2-1 16,3-3-2-16,-14 0 0 15,5-2 3-15,-15-3 0 16,6-3 1-16,-6 1 0 15,6-4 6-15,1 1 4 16,5-1-3-16,3-2-2 0,0 0-2 16,15-2-3-1,0-1 1-15,30 1-1 0,-9 2 0 16,29 0 0-16,-11 0-11 16,9 0-5-16,-13 0-65 15,16-3-26-15,-6 0-144 16</inkml:trace>
  <inkml:trace contextRef="#ctx0" brushRef="#br0" timeOffset="47601.649">23801 7935 180 0,'21'-8'68'0,"-12"11"-52"0,0-3 21 16,-9 0 6-16,3 2 16 15,3-2 11-15,-6 0-16 0,-6 6-7 16,3-1-27-1,-6 0-6-15,-9 0-2 0,-3 3-7 16,-3-2-1-16,-5-1-2 16,-7 0 1-16,6 3 0 0,-6 0 3 15,1 0 1-15,-1 0 1 16,0 0-2-16,-14 0 1 16,-7 2-4-16,-17 1 0 15,-1 2 1-15,4 0 0 16,-7-2 0-1,-20 0 0-15,-3-3 0 0,6-3 0 16,5-8-2-16,-17-5 1 16,-9-2 0-16,12-1 1 15,-3-2-5-15,-24 0 1 16,0 5 0-16,0 0 0 0,-27 0 2 16,12 5 1-16,-8-2-1 15,-19 5 1-15,12 0-4 16,-14-3 0-16,5 3 1 15,6-5 2-15,-17 2-3 16,11 1 0-16,-12-4-1 16,1 1 0-16,2 0 2 15,-23 2 0-15,-19-2 0 16,-20 2 0-16,36 3 0 16,-27 0 2-16,29 0-3 15,-8 0 0-15,6 3 1 16,5-3 0-16,-8 0 0 15,20-3 0-15,-32 1 0 16,29 2 0-16,-20-3 0 16,18 3 0-16,-10-3-3 15,7 3 2-15,17 0-4 0,-20 0 1 16,20 0-3-16,-3 0 0 16,-2 3 1-16,20-3 4 15,-20 3 1-15,14 4 1 16,9-1-3-16,-14 2 2 15,20 2 3-15,12-2 1 16,-12 3 3-16,15 2 3 16,24 3-4-16,18-3-1 15,3 3-2-15,2 5-2 16,7 6 1-16,9 4-1 16,14 1 2-16,13 0 1 15,11-3 1-15,6-3 2 0,6 1-3 16,6 2 0-1,4 3 1-15,2 10 0 16,0 19 0-16,3 16 0 0,3-1 0 16,0 1 0-16,0 21-5 15,0 18 1-15,3-12 4 16,3-4 2-16,0 25 0 16,3-4-1-16,0-15-3 15,6-3 1-15,0 8 0 0,3-2 3 16,3-14-3-1,3-15-2-15,0-12 0 16,6-10-1-16,5-2-3 16,7 0 2-16,9-1-4 15,6-2 1-15,-1-5 2 0,1-9 3 16,-4-7-2-16,4-5-2 16,3-4 2-16,14-7 0 15,10-2 1-15,2-4 0 16,-6-2 0-16,-8 0 0 15,5 0-3-15,19 0 2 16,8 0 1-16,-6 0 2 16,-5 0-1-16,8-3-1 15,21 0-2-15,-3-2 1 16,-6-3 1-16,18 0 0 16,12 0 0-16,-12-3 2 0,0 3-3 15,21 0 0-15,-12 0-1 16,-9 0 0-16,24 3 2 15,0-3 2-15,-12 0-1 16,24 0-1-16,-6-3 1 16,-4 1-1-16,28-1-5 15,-18-2 1-15,6 2-5 16,8-2-1-16,-17 2 9 16,21 0 7-16,-7 1-2 15,-17 2-2-15,24 0-1 16,-10 0-1-16,-8 0-7 15,21-3 0-15,-24 1 7 16,8-4 7-16,13-2-3 16,-27 3-2-16,11 0-1 15,7-1-1-15,-27 4-3 16,12 4 2-16,6 1 1 0,-21 0 0 16,0 2-5-16,17 0 1 15,-17-2 4-15,-6 2 4 16,15 1-1-16,-9-4-2 15,-18 1 0-15,6-3-1 16,15 0-5-16,-9 0 1 16,-18 0 2-16,18 0 1 15,6 0 1-15,-18 0 0 16,-9-3-3-16,18 1 2 16,-3-4-1-16,-18 1 0 15,-11 0 2-15,8-3 0 16,12-3 2-16,-9 1 1 15,-12-1-1-15,-5 0-2 16,11 3-2-16,0 1 1 16,-3-4 1-16,-17 3 0 0,-7 0-3 15,3 0 2-15,4 0 3 16,-1 0 1-16,-14-2-4 16,-4-1 1-16,-11 0 2 15,-13 1 1-15,1-1-4 16,-6 3 1-16,-6-2 0 15,2 2 0-15,1 0 0 16,0 0 2-16,-3-3-1 16,0 3-1-16,-7-2 1 15,-2-1 1-15,-3-2 5 16,-6 0 4-16,6 0-2 0,-3-1 0 16,3 1-5-16,0-3-1 15,0 0-1-15,5-2-2 16,-2-6 1-16,-6-10-1 15,3-14-3 1,-3-13 2-16,-3 3 1 0,-3 5 2 16,0 8 1-16,-3 3 1 15,9-1-2-15,-3-9 1 16,0-17-2-16,-1-3 2 16,1 3-2-16,0 14 2 0,-3 2-2 15,3 3 2 1,-9-6-2-16,0-10-1 0,0-5 1 15,0 2 1-15,0 13-1 16,-3 6-1-16,-3 2 3 16,6 1 0-16,0-9-1 15,0-10 1-15,6-3 0 16,-3 3 1-16,-3 10-2 16,6 9-2-16,-3 5 1 15,-3 5-1-15,-3-3 2 16,3-3 3-16,-6-4-4 15,6-3-1-15,0 2-2 16,0 0-2-16,6 9 3 16,-6 4 0-16,0 6 1 15,-6 3 2-15,6 2 1 16,-9 3 1-16,-3 2 2 0,0 3 1 16,-5 0-1-16,2 3-1 15,-6 0-3-15,0 0 1 16,-3 2-2-16,0 3-1 15,1 0-2-15,-4 3-1 16,3 2-1-16,0 1 3 16,0 2 0-16,4 0 1 15,-1 2-5-15,0 1-1 16,3 0-8-16,0-1-4 16,-3 1-37-16,-11 2-14 15,-28-5-140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13:48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 3585 444 0,'-26'5'165'0,"26"-5"-129"0,-15 6 24 0,15-1 2 16,-3-5-17-16,0 0-2 16,0 0-18-16,3 0-5 0,0 0-12 15,0-5 1-15,6 2 2 0,3 0-2 16,26 3 2-16,-11 0-4 15,24 3-2-15,-10 0-5 16,4 2-2-16,-6-5-4 16,0 3 1-16,-13-1-6 15,4-2-3-15,-6 0-8 16,-9 0-3-16,0 0-31 16,-3 8-14-16,-3-8-60 15,-6 11-27-15,0-1-12 16</inkml:trace>
  <inkml:trace contextRef="#ctx0" brushRef="#br0" timeOffset="422.162">1657 3654 448 0,'-17'3'167'0,"17"-3"-129"0,-3 5 17 0,3-5 1 16,0 2-23-16,0 1-4 15,0 0-11-15,0-1-1 16,0 12-10-16,0-4 0 0,0 17 0 15,0-4 1-15,0 12 0 0,0-6-2 16,0 19 1 0,0-9-4-16,0 33-2 0,0-14 0 15,3 5 1-15,2-15 5 16,-5-6 4-16,3-5-4 16,0-5 1-16,-3-5-3 15,0-4 2-15,0-4-2 16,6-3 0-16,-6-3-3 15,9-5 1-15,-9 0 0 16,12-3 1-16,0 1-2 16,18-4-2-16,-3-2 1 15,8 0 1-15,1 0-1 16,0 0-1-16,-6 0 1 16,5 0-1-16,-11 0-3 15,6-2 2-15,-6 2-8 16,0-3-4-16,-4 0-26 0,1-2-13 15,-9 2-58-15,0-7-27 16,0 2-71 0</inkml:trace>
  <inkml:trace contextRef="#ctx0" brushRef="#br0" timeOffset="644.95">1675 4030 564 0,'-9'0'209'0,"9"0"-163"0,21-11-13 0,-18 11-15 0,27-5-17 16,-3 2-1-16,14-2-46 15,-2-1-19-15,12 1 33 16,-10 0-114-16,25 0-47 0,-10 2 35 15</inkml:trace>
  <inkml:trace contextRef="#ctx0" brushRef="#br0" timeOffset="1005.152">2193 3516 472 0,'-38'-5'176'0,"38"5"-137"0,-12 0 9 16,12 0-5 0,0 0-29-16,0 0-10 15,20 0-3-15,-8 0-2 0,27 0 1 16,-9 0-27-16,3 0-11 0,-1 0-34 16,-2 5-12-16,-3-5-66 15,-6 3-57 1,0 2 78-16</inkml:trace>
  <inkml:trace contextRef="#ctx0" brushRef="#br0" timeOffset="1394.199">2166 3535 412 0,'-20'2'154'0,"20"-2"-120"0,-3 6 15 15,3-6-1-15,0 5-9 16,0 0 1-16,0 6-11 0,0 0-3 15,0 18-15-15,0-8-2 0,0 18 1 16,0-4-2-16,3 5 3 16,0-6-2-16,3 8 0 15,2-7-1-15,-5 26 0 16,3-11 2-16,0 13 1 0,0-10-3 16,3-2 0-1,-6-12-1-15,3-2 1 16,0-5 0-16,0-3 0 15,3-5-2-15,-3-3-1 16,0-2-1-16,6-6 2 16,-3 0 1-16,12-2 1 15,-1-3-4-15,4-3-3 16,0 0 0-16,0-5-1 16,-3 0-7-16,5 0 0 0,-5 0-21 15,9-2-9-15,-6-1-83 16,12-5-36-16,-7 0-69 15</inkml:trace>
  <inkml:trace contextRef="#ctx0" brushRef="#br0" timeOffset="1757.246">2571 3712 464 0,'-12'-26'173'0,"12"26"-135"0,-6-24 27 0,6 21 5 16,0-2-29-16,0 0-5 15,0 2-16-15,0 0-5 16,0 9-8-16,0-4 2 0,3 30 3 15,0-3 0-15,6 11 1 16,-6-6-7-16,6 40-4 0,0-16 1 16,3 19 0-1,-3-13-4-15,3-6 1 16,0-10-20-16,3-9-7 0,-9-4-30 16,3-9-12-16,-1-5-73 15,-2-15-31-15,-3-1-11 16</inkml:trace>
  <inkml:trace contextRef="#ctx0" brushRef="#br0" timeOffset="2403.1">2530 3794 444 0,'-12'-18'165'0,"12"18"-129"0,0-30 10 16,0 28-5-16,0-14-9 0,3 3 1 15,6-8-10-15,-3 5-3 16,14-3-12-16,-2 3-3 0,27 6 1 16,-15 2-5-16,11 10-1 15,-5 1-5-15,0 10 1 16,-6-2 0-16,-1 7 2 16,-8-2 1-16,-3 8 1 15,-3-5-3-15,-6 7 2 16,0-5-6-16,-9 3 0 15,0-5-4-15,-9-1 2 16,0-2 3-16,-15 0 3 16,3-3 11-16,-9 0 6 15,7-2 0-15,-4-3 2 16,6 0 2-16,3 0 1 16,6-3-2-16,-3-2 0 15,3-1-5-15,9-2 0 0,3 0-7 16,6 0-3-16,3 0-4 15,15 0 1-15,-3 0 1 16,9 0 0-16,-3 0-3 16,2 3 0-16,-2-3-3 15,3 3-1-15,-6-1 4 16,5 6 1-16,-2-3 2 16,3 6 2-16,-6 0-3 15,0 7 0-15,-6-2 1 16,-7 16 2-16,4-8 1 15,-21 7 1-15,6-4 2 16,-12 2 1-16,4-5 1 0,-10 0 0 16,3-6-2-16,-12 1 1 15,3-6-2 1,-15-3 2-16,7 1-6 16,-13-6-1-16,9 1-7 0,-2-12-3 15,5 4-21-15,3-20-7 16,3 4-67-16,15-19-27 15,4 5-85 1</inkml:trace>
  <inkml:trace contextRef="#ctx0" brushRef="#br0" timeOffset="3122.581">3116 3490 560 0,'-21'2'209'0,"21"-2"-163"0,0 0-2 16,0 0-12-16,12 0-20 0,-3 0-2 16,21 0-8-16,-6 0-1 15,8 0-1-15,-5 0-3 0,3 0 0 16,-6 0 6-16,0 3 3 16,-4-3 5-16,-2 3 6 15,-3 2-5-15,-3-5-2 16,0 3-3-16,-3-1 0 15,0 1-4-15,-3 2 0 16,0 1 1-16,0 7 0 16,0-3-2-16,0 35 1 15,-1-10-2-15,4 18 2 16,-3-11-4-16,6 8-2 16,-3-7 2-16,12 20 2 15,-6-10 0-15,6 11-1 0,0-14-2 16,-4 3 1-16,-2-14 5 15,3-2 2-15,-9-7 0 16,0-4-1-16,-3-5-3 16,-3-2-2-16,0-3 1 15,-6-3-1-15,0-3 0 16,-9 1 0-16,3-3 0 16,-9-3 0-16,3 1 0 15,-5-4 0-15,2 1 0 16,0-1 0-16,3-2 0 15,-3 0 0-15,3 0 0 16,0 0 0-16,0 0 0 16,1 0 0-16,2 0 0 15,-3 0 0-15,3 0-3 16,-3-2 0-16,0-1-18 16,0-2-9-16,3 0-79 0,-6-17-36 15,4 4-90 1</inkml:trace>
  <inkml:trace contextRef="#ctx0" brushRef="#br0" timeOffset="3977.501">4134 3829 360 0,'-30'0'134'0,"30"0"-104"0,-24-6 27 15,21 6 4-15,-5 0-2 16,-1 0 1-16,-3 0-10 15,0 0-6-15,0 0-25 16,0 0 2-16,0 0 2 0,3 0-8 16,3 0-1-16,0 0-8 15,9-5-2-15,0 2 0 0,24-2 2 16,-3-3-1 0,17 3 2-16,-8 2 0 15,6 3 3-15,-6 0-5 0,5 3-1 16,-5-1-2-16,3 4 1 15,-6-1-2-15,-1 0-1 16,-5-2 1-16,-3 0-1 16,-3-1-9-16,-6 1-2 15,-3-3-29-15,-9 0-14 16,0 0-76-16,-3 0-31 16,0 0-48-1</inkml:trace>
  <inkml:trace contextRef="#ctx0" brushRef="#br0" timeOffset="4381.966">4092 3924 304 0,'-23'-3'112'0,"14"3"-87"0,-3 0 33 15,6 0 10-15,3 0-7 16,0 0 1-16,-3 0-9 0,0 0-3 16,-3 3-27-1,3-3 2-15,0 2 2 0,0 1-6 16,3-3 0-16,0 0-8 0,9 0 0 16,-3 0-4-16,18 0 0 15,-3 0 1-15,17 0 1 16,-5 0-3-16,6 0 0 15,12 0-3-15,-16 0 2 16,-5 0-4-16,12 0 0 16,-6 0-1-16,2 0 1 15,-5 0-2-15,0 0 2 16,-6 0-4-16,-6 0 0 16,-4 0-19-16,-8 0-7 15,0 0-98-15,-6-8-45 16,0 0-61-1</inkml:trace>
  <inkml:trace contextRef="#ctx0" brushRef="#br0" timeOffset="5749.015">5512 3532 452 0,'-21'-2'170'0,"21"2"-132"0,-14-3 22 0,14 3 1 0,0-3-22 15,0 1-5 1,3-4-8-16,-1 6-5 16,13-10-11-16,-3 7 0 0,9-8 1 0,-3 6-6 15,3 0-3-15,-3 0-1 16,3 2-1-16,-7 0 0 15,4 1 0-15,-3-1 2 16,-3 0 1-16,0 1 1 16,-3-1 0-16,-3 3 0 15,-3 0 0-15,-3 0-7 16,-3 0 0-16,0 0-8 16,-12-3-1-16,0 3-2 0,-30-2 1 15,10-1 5-15,-22 1 2 16,13-1 1-16,-10 3 4 15,12 0 0-15,-8 3 1 16,8-1 0-16,-15 1 2 16,10-1 3-16,-4 4 4 15,10-4 2-15,-1 1 3 16,9 0-1-16,3-1 0 16,7 1-5-16,2 0 0 15,3-1-1-15,6 1 1 16,0-3-4-16,9 3-3 15,0-1 2-15,12 6 0 16,-3 0-1-16,18 5 1 0,-3-2-2 16,14 21-1-16,-5-6 1 15,9 19 1-15,-9-11-1 16,11 6-1-16,-5-8 3 16,15 0 2-16,-10-6-2 15,10-2-2-15,-10-6 0 16,-2 1 1-16,-6-6-1 15,-3 0-1-15,-6-2 1 16,-7-3 1-16,-2-3-1 16,-9 1-1-16,0-1 1 15,-15 0-1-15,3-2 0 16,-15 2 0-16,4 0 0 16,-13 3 0-16,3-2 0 15,0 4 0-15,6 1-3 16,-5 10 0-16,5-5-1 0,-3 16 3 15,3-3-2-15,-6 8 1 16,6-6 2-16,-5 1 0 16,5-5 0-16,-3-4 0 15,3-1 0-15,3-4 2 0,3-5-1 16,4 1 2 0,-1-4-2-16,3-2 2 15,3 0-4-15,3-3 0 16,0 1-1-16,9-4 0 15,0 1 4-15,9-3 1 16,-1 0-1-16,10 0-2 0,-3 0 1 16,24 0-1-16,-9 0 0 15,26-3 2 1,-11 1-1-16,2-4-1 16,-8 1 1-16,-6 2-1 0,-7 1 0 15,-5-1 0-15,-3 0 0 16,-6 1 0-16,-3-1 0 15,-3-2 0-15,-4 2 0 16,-2-5 0-16,-3 3 0 16,-3-3 0-16,0 0 0 0,-3 0 0 15,0 0 0 1,-5-2 0-16,2 2-18 16,-6-3-8-16,0 1-110 15,-9-4-49-15,3 4-47 16</inkml:trace>
  <inkml:trace contextRef="#ctx0" brushRef="#br0" timeOffset="6873.958">5816 4000 420 0,'-18'-7'156'0,"18"7"-121"0,-12-6 39 0,12 6 7 16,-3 0-28-16,3 0-7 0,-3-2-22 16,0-1-5-16,3 0-11 15,0 1 4-15,-3 2 1 16,3 0 2-16,-3 0 1 16,0 0-8-16,0 8-3 0,0-3-1 15,-3 29 2-15,3-2-3 16,0 16-2-16,0-9 0 15,3 4-1-15,0-9 0 16,3 0 2-16,0-4 1 16,0-4 3-16,0-2-3 15,0-3 0-15,0-2-6 16,-3-4-2-16,0-1-20 16,3-6-9-16,0-3-51 15,0-5-22-15,0 0-129 16</inkml:trace>
  <inkml:trace contextRef="#ctx0" brushRef="#br0" timeOffset="7310.184">6099 4138 460 0,'-3'-5'173'0,"3"5"-135"0,0-3 21 0,0 3-2 16,0 0-26-16,0 0-7 15,0 0-12-15,0 0-6 16,0-2-3-16,0 2-3 0,-6 0 1 16,0 0-6-16,-9 5 1 15,3-3-3-15,-15 9 0 16,3-3 1-16,-8 3 4 16,2-4 1-16,-3 1 3 15,6 0 1-15,1-2 3 0,5-1 8 16,3 0 5-16,3-2 0 15,0 0 0-15,3-1-6 16,3 3 0-16,3-2-6 16,9 8-2-16,0-3 0 15,21 7-1-15,-3-1 0 0,18 2 2 16,-7-3-1 0,7 3 2-16,-9-3-4 0,0 0 0 0,-7-2-1 15,-2-1 1 1,-3-2-4-1,-3 0 0-15,0-2-17 0,-3-1-5 16,-3-3-51-16,0-2-19 16,-3 0-148-1</inkml:trace>
  <inkml:trace contextRef="#ctx0" brushRef="#br0" timeOffset="7688.132">6140 4157 420 0,'-18'2'159'0,"18"-2"-124"0,-8-2 37 16,8 2 9-16,0 0-31 15,0 0-10-15,3-3-20 16,-3 0-6-16,8 1-8 16,-2-1-2-16,15 3 2 0,-6 0-3 15,21 5 0-15,-3 1-3 16,5-4-1-16,-5 1-10 15,0-3-3-15,-6 0-22 0,-4 0-9 16,-2 0-34-16,-6 0-14 16,-3 0-105-1</inkml:trace>
  <inkml:trace contextRef="#ctx0" brushRef="#br0" timeOffset="7943.035">6146 4337 452 0,'-15'-8'170'0,"15"8"-132"0,-3-3 33 0,3 3 8 16,0 0-26-16,0 0-6 15,3 0-23-15,-3 0-7 16,12 0-11-16,-3 0-6 0,24 3-3 0,-6-1-14 15,23 1-4-15,-11 0-44 16,9-3-18-16,-10 0-113 16,7-11-88-1,-9 0 113-15</inkml:trace>
  <inkml:trace contextRef="#ctx0" brushRef="#br0" timeOffset="8496.624">6679 4172 352 0,'-9'-5'132'0,"9"5"-103"0,-6-5 25 0,6 5 4 15,-3 0-28-15,0 0-8 16,0-3-10-16,0 1-3 15,0-1-5-15,0 0 8 0,0 3 7 16,0 0 10-16,0 3 6 16,0 0-7-16,0 5-2 0,1-1-9 15,-4 4-2 1,3-3-7-16,0 3-3 16,0-1 0-16,0 3-1 0,0-2 0 15,3 2 2-15,0 0 1 16,3 3 3-16,0-2-5 15,6 1-1-15,-1-1-4 16,13-4-1-16,-3-2-1 16,15-3 0-16,-6 1 0 15,2-6-2-15,-2 0 3 16,-3-8 0-16,-3 3 1 16,-3-9 0-16,-3 1 0 15,-6-8 0-15,-3 2 0 16,-9-7 2-16,3 5-1 15,-15-3-1-15,0 5 5 16,-15 1 4-16,6 2-1 0,-9 5 3 16,7 4-6-16,-4 1-3 15,6 4-6-15,0-1 0 16,3 0-33-16,4-2-13 16,2 2-83-16,6-7-34 15,0-1-36 1</inkml:trace>
  <inkml:trace contextRef="#ctx0" brushRef="#br0" timeOffset="9291.142">6438 3162 468 0,'-6'-8'176'0,"6"8"-137"0,-3-3 4 0,3 3-8 16,0 0-19-16,0 0-4 15,0 0-3-15,0 0 1 16,3 13-5-16,0 1 6 0,0 17 2 16,0-4 5-16,0 10 1 15,-3-8-4-15,3 3-1 16,0-11-4-16,0 3-1 16,0-6-8-16,0-2 0 15,-3-3-1-15,3-2 2 0,0-3-1 16,-3-8 2-16,0 0 0 15,6-13 3-15,-3 2-8 16,3-18 0-16,0 5-7 16,3-8 1-16,-1 6 2 15,4-1 3 1,-3 6 0-16,3 5 1 0,-3 6 0 16,6 2 0-16,-3 3 0 15,6 10 0-15,-3-2 6 16,6 15 2-16,-4-2 6 15,4 13 3-15,-3-10 0 16,-3 7 1-16,-3-5-2 16,0 3 1-16,-3-3-6 15,0 0-3-15,-3-2-1 0,3-3 1 16,-4-3-5-16,1 0-1 16,0-2 0-16,0-1 2 15,0-2-3-15,-3-2 0 16,0-1-10-16,0-2-5 15,-3-3-72-15,0 0-29 16,0 0-132 0</inkml:trace>
  <inkml:trace contextRef="#ctx0" brushRef="#br0" timeOffset="10807.417">7733 3543 488 0,'-6'-11'181'0,"6"11"-141"0,-3-10 16 16,3 10-5-16,0-3-16 15,0 0-3-15,3 3-5 16,0-5-2-16,0 2-14 16,-3 1 7-16,0-1 2 0,0 3-4 0,-3 0-1 15,0 3-9 1,0 28-4-16,0-4-1 16,3 36-1-16,0-12 0 0,3 10 0 15,0-14 0-15,6 22 0 16,0-13-7-16,3 7-3 15,-3-10-21-15,0-3-7 16,-1-13-56-16,4-8-22 16,-6-2-115-1</inkml:trace>
  <inkml:trace contextRef="#ctx0" brushRef="#br0" timeOffset="11197.641">8060 3815 552 0,'-6'0'206'0,"6"0"-160"0,-6-2-9 0,6 2-16 0,0-3-20 16,0 3 0-16,-3-5-6 16,0 2 1-16,-5 3 2 0,2 0-1 0,-6 8 1 15,0-3 2 1,-9 6 0-16,6-1 2 15,-18 1 3-15,7-3 0 16,-10 0 2-16,6 0 2 16,-3-3 5-16,4 0 5 15,8-2 5-15,3 0-3 16,3-1-3-16,3 1-6 16,15 0-2-16,0-1-2 0,24 6 0 15,-6-2-2 1,14 4-1-16,-8 1-3 0,15 2-2 15,-9 0-8-15,20 6-3 16,-11-3-38-16,8 5-18 16,-11-5-111-16,-6 10-47 15,-6-7 31 1</inkml:trace>
  <inkml:trace contextRef="#ctx0" brushRef="#br0" timeOffset="11395.309">8456 3979 648 0,'-6'0'242'0,"6"0"-189"0,0 0-12 0,0 0-18 16,0 0-20-16,0 0-2 15,6 0-9-15,-3 0-5 0,0 0 7 16,0 0-53-16,0 0-19 0,-3 0-177 15</inkml:trace>
  <inkml:trace contextRef="#ctx0" brushRef="#br0" timeOffset="12008.356">9123 3532 476 0,'-6'-8'178'0,"6"8"-138"0,-6-8 28 16,6 8 3-16,0 0-25 16,0-5-6-16,-3 2-17 15,3 1-5-15,0-1-10 16,0 3 4-16,0 0 1 0,0 0-4 15,-3 8-1-15,0 3-2 0,0 42-1 16,3-8-3-16,3 13-2 16,0-11 1-16,6 9-1 15,-3-11-5-15,6 10-1 16,-3-10-8-16,3 0-2 16,-3-8-20-16,0-7-7 15,-3-1-37-15,-6-19-16 16,0-2-130-1</inkml:trace>
  <inkml:trace contextRef="#ctx0" brushRef="#br0" timeOffset="12353.733">8909 3530 484 0,'-15'-11'181'0,"15"11"-141"0,-3-16-4 15,3 11-13-15,6-6-14 16,-3 3 2-16,15-8-6 0,-4 3-1 16,25 3-2-1,-6 2-2-15,15 8 1 0,-10 0 1 0,4 8 1 16,-9-3 1 0,-1 8 2-16,-5-2 6 15,-3 2 4-15,-3 0 3 16,-6 11 1-16,-3-6-3 0,-9 17 0 0,0-3-7 15,-9 2-4 1,0-5-6-16,-15-2 0 16,3-4-13-16,-15-4-7 15,6-3-29-15,-2-6-13 16,5 1-72-16,9-3-28 16,3-3-15-1</inkml:trace>
  <inkml:trace contextRef="#ctx0" brushRef="#br0" timeOffset="12731.641">9311 3834 464 0,'-6'16'176'16,"6"-16"-137"-16,3 18 2 0,0-15-9 0,0 7-16 16,-1-2-1-16,7 6-1 15,-3-4 2-15,3 3-9 16,-3-2 9-16,0 2 6 0,0-2 4 15,-3-1 2-15,3-2-11 16,-6-2-3-16,0-1-10 16,-6-8-3-16,3 1-8 15,0-9-3-15,3 0-5 16,0-15-2-16,0 5 5 16,3-14 3-16,0 6 7 15,15 3 3-15,-6 5 7 16,15 10 3-16,-6 3 2 15,11 8 5-15,-5 0-4 0,3 5 0 16,-6-2-6-16,-4 0 0 16,-2-1-5-16,-3 1 0 15,-3-3-17-15,-6-3-5 16,0 1-62-16,-6-14-26 16,0 3-130-16</inkml:trace>
  <inkml:trace contextRef="#ctx0" brushRef="#br0" timeOffset="13076.009">9757 3389 528 0,'-12'-2'198'0,"12"2"-154"0,0 0 3 16,0 0-11-16,6 0-24 0,0 0-5 15,6 2-9 1,-3 1-1-16,15 0 1 15,-6-1-23-15,8 1-9 0,-5 2-15 0,0-5-7 16,-3 0-12-16,-9 0-5 16,0 0-33-16,-12 0-13 15,0 0-4 1</inkml:trace>
  <inkml:trace contextRef="#ctx0" brushRef="#br0" timeOffset="13435.111">9724 3440 436 0,'-9'8'162'0,"9"-8"-126"0,0 13 29 0,0-11 7 16,0 6-22-16,0 0-7 16,3 16-13-16,0-8-5 0,3 34-14 15,-3-5-2-15,3 8-2 16,-3-8-3-16,3 3-3 0,-3-9 4 16,0 4 1-16,0-9 2 15,0 3 2-15,0-8-3 16,0-2 1-16,0-6-5 15,0-3 0-15,-3-2 1 16,3-2 0-16,0-1 0 16,9-5 2-16,-3-3-3 15,15-2-2-15,-7-1 0 16,16-2-1-16,-6 0 0 16,6 3 0-16,-7-3 0 15,-2 0 0-15,-6 0 0 16,-3 0 0-16,0 0 0 15,-6 0 0-15,-3 0-33 16,-6-5-15-16,0-1-137 0,-6-4-58 16,3-1 36-1</inkml:trace>
  <inkml:trace contextRef="#ctx0" brushRef="#br0" timeOffset="13782.114">10189 3516 540 0,'-6'-5'203'0,"6"5"-158"0,0-3 12 15,0 3-7-15,0 0-21 16,0 0-5-16,3 8-9 16,0-2-2-16,0 33-8 15,0 1-1-15,3 13 2 0,-3-8-1 16,0 8 0-16,0-11-3 0,-1 11-2 16,1-11-6-1,0 1-4-15,0-9-21 16,-3-5-10-16,0-5-47 15,3-19-18-15,-3 1-121 16</inkml:trace>
  <inkml:trace contextRef="#ctx0" brushRef="#br0" timeOffset="14440.566">10147 3532 460 0,'-9'-16'170'0,"9"16"-132"0,-6-8 31 0,6 8 6 15,3-5-34-15,0 5-13 0,6-11-17 16,3 4-6 0,3-4-3-16,-3 3-2 0,14 5 1 15,-5 1-4-15,21 4 2 16,-9 1-1-16,5 2 0 16,-5 1 2-16,-3 2 0 0,-6-3 0 15,-9 8 0-15,-3-5 0 16,-15 13 2-16,0-5-6 15,-15 16-1-15,3-3-1 16,-9 3 4-16,6-6 5 16,-3 1 3-16,3-6 6 15,1-3 5-15,2-5-5 16,3 1-2-16,0-4-3 16,3-4-2-16,3-1-3 15,6-5 1-15,0 0-2 16,9-5-1-16,-3 2-2 15,18 3 1-15,-3 0 1 16,17 8 2-16,-5 0-3 0,6 5 0 16,-7-2-1-16,1 5 0 15,-6-3 2-15,0 3 0 16,-6-3-3-16,-4 0 2 16,-2-2 3-16,-6 2 1 15,0 0 1-15,-6 3 2 16,-3-3-1-16,-9 0 0 15,3-2 1-15,-23-3 1 16,5 0 1-16,-18-5 0 16,9-1-2-16,-5-2 1 15,5 0-2-15,3 0 0 16,6 0-3-16,0-2-2 16,4-1 1-16,2 0-1 15,3 1 0-15,0-1 0 16,3 0 0-16,3-2 0 0,0 2-3 15,3-2 2-15,3 2-32 16,0-2-15-16,0 0-130 16,6-8-56-16,0 2 25 15</inkml:trace>
  <inkml:trace contextRef="#ctx0" brushRef="#br0" timeOffset="15161.135">10879 3699 440 0,'-35'-13'165'0,"35"13"-129"0,-24-14 26 0,21 14 1 16,-3-2-15-16,3-1-1 15,-3-2-16-15,3 0-4 16,0-1-16-16,0 4-4 0,9-4-1 15,0 1-1-15,21 2 2 16,-4 1-2-16,19 2 0 16,-6 0-1-16,6 0 0 15,-10 0-2-15,4-3 1 16,-6 0-2-16,0 1-1 16,-7 2 1-16,-2 0-1 15,-6 0-9-15,-3-3-2 16,-3 3-34-16,-3 0-15 15,-3 0-66-15,-3 5-29 0,0 1-45 16</inkml:trace>
  <inkml:trace contextRef="#ctx0" brushRef="#br0" timeOffset="15493.374">10879 3860 272 0,'-21'0'101'0,"21"0"-78"0,-17 0 31 0,14 0 10 16,-3 0-5-16,3 0 2 16,-3 0-1-1,3 0 0-15,0 0-33 16,0 0 7-16,0 0 3 0,0 0-3 0,3 0 1 15,0 0-14-15,9-5-3 16,0 0-6-16,20-1 0 16,-5 1-7-16,15 2-1 15,-3 1-4-15,2-1-1 16,-5 3-21-16,12 0-10 16,-7 0-68-16,19-5-30 15,-9 2-100 1</inkml:trace>
  <inkml:trace contextRef="#ctx0" brushRef="#br0" timeOffset="16198.119">11573 3448 296 0,'-6'-8'112'16,"6"8"-87"-16,0-8 37 0,0 8 11 0,0-3-4 15,0 0 1-15,0-5-8 16,0 3-1-16,0-3-34 16,0 3 4-16,-3-3 3 0,3 3-9 0,0-1-3 15,0 1-10 1,-3 2-3-16,0 1-5 15,0 10-1-15,0 8-3 16,3-3-1-16,0 0 3 16,0 14 1-16,0-4-1 15,3 33 1-15,0-11 0 16,0 13 3-16,0-13-3 0,0 0 0 16,0-8-1-1,-3-3-2-15,0-4 1 16,3-4-1-16,-3-5 0 0,0-5 0 15,0-3-5-15,0-2-1 16,0-1-24-16,0-4-8 16,0-4-59-16,0-4-28 15,0-1-106 1</inkml:trace>
  <inkml:trace contextRef="#ctx0" brushRef="#br0" timeOffset="16603.032">11793 3540 524 0,'0'-3'195'0,"0"3"-152"0,6 0 2 0,-6 0-10 0,6 0-18 16,-3 0 1-16,3 0-5 16,-3 0 2-1,-3 0-8-15,0 0-2 0,-6 6-1 0,0-1-7 16,-9 6 0-16,3-3-8 15,-9 7-1-15,4 4 5 16,-7-3 1-16,6 0 4 16,-3 0 1-16,6-3 3 0,-3 0 1 15,3-2 7 1,1-1 4-16,2-2 6 16,0 0 2-16,3 0-7 0,3-3-4 15,0 1-4-15,6-1 0 16,0 0-2-16,9 8 2 15,-3-2 0-15,12 8 1 16,-4-4-7-16,16 4 0 16,-6-3-6-16,12 0 1 15,-3-3-20-15,2 0-9 16,-5-2-85-16,-3 2-37 16,-6-2-72-1</inkml:trace>
  <inkml:trace contextRef="#ctx0" brushRef="#br0" timeOffset="17879.763">12004 3278 416 0,'-5'-5'154'0,"5"5"-120"0,-3-8 30 16,3 8 7-1,0-3-17-15,0 1-4 0,3-4-20 16,-1 1-8-16,4-3-13 15,0 3-2-15,3-6 3 0,-3 9-6 16,9-6 0-16,-3 5-4 16,6 3-1-16,-3 0 3 15,6 0 1-15,-3 0-6 0,-1 3 0 16,-2-1 10 0,0 4 4-16,-3-6 0 15,-3 2 1-15,0 1-5 0,-3 5 1 16,0-8-5-16,0 5-2 15,-3 0 0-15,0 6 1 16,0-3 1-16,-3 8 1 0,0-3-2 16,0 8 1-16,0-2-2 15,3 2 2 1,0-3 0 0,3 6 1-16,-3-3-2 0,3 3 1 15,-1-3-4-15,4 19 0 16,-3-8 1-16,3 18 2 15,-3-8-3-15,3 3 0 16,-3-5 1-16,3-3 0 16,-3-5 2-16,0 0 1 0,0-6-1 15,0 3-2-15,0-5-2 16,0 2 1-16,0-4 1 16,0 1 0-16,-3-1 0 15,0-1 0-15,0-3 0 0,0 1 2 16,0-3-1-1,0-3-1-15,-3-2 1 16,0-1-1-16,0 1 0 16,0-3 0-16,0 0 0 15,0 0 0-15,0-3 0 16,0 0 0-16,0 0 0 16,-3-2 0-16,0 0 0 15,-3-3 0-15,0 0 0 16,-6-3 0-16,3 0 0 15,-9 1 0-15,3-1 0 0,-9 0 0 16,3 1 0-16,-2 2 0 16,2 0 0-16,-3 2 0 15,6 1 0-15,0 0 0 16,3-1 0-16,1 1 0 16,2 0 0-16,0-1 0 15,3 1 0-15,0-3 0 16,3 0 0-16,0 0 0 15,0 0 0-15,3 0 0 16,0 0 0-16,0 0 0 16,0 0 0-16,3 0 0 0,0 0 0 15,0-3 0-15,0 1-11 16,0-4-3 0,0 1-42-16,3-3-17 15,0 0-124-15,12 8-54 0,-3 0 68 16</inkml:trace>
  <inkml:trace contextRef="#ctx0" brushRef="#br0" timeOffset="22728.527">13097 3545 252 0,'-15'0'93'0,"15"0"-72"0,-12 6 20 0,12-4 4 0,-3-2 3 0,0 0 6 15,-6 0 5 1,3 0 5-16,-3-2-34 15,0-1 14-15,-2 0 4 0,2 3-10 16,0-2-4-16,0 2-12 16,3 0-3-16,0 0-11 15,3-3-3-15,3 3 1 16,6-3 1-16,0 1-1 16,18-1-1-16,-4 1-3 0,19 2-2 15,-6 0-2 1,6 0 1-16,-7 0 1 15,-2 0 2-15,-6 0-1 0,-3 0-1 16,-3 0 1-16,-4 0 1 16,1 0-19-16,-6-3-8 15,-3 0-40-15,-3 1-18 16,0-1-65-16,-9 6-26 16,-6 5 6-1</inkml:trace>
  <inkml:trace contextRef="#ctx0" brushRef="#br0" timeOffset="23061.501">12999 3704 436 0,'-15'-5'162'0,"15"5"-126"0,-6-8 25 15,6 8 4-15,0-3-21 16,0 3-5-16,0-2-16 15,0-1-5-15,3-5-10 16,0 0 1-16,9-2 4 0,-3 2 4 16,17 2 2-16,-2 1-8 15,15 5-2-15,-6 0-5 0,5 3-1 16,-8-1-1 0,0 1-2-16,-6 0 1 15,-3-3 1-15,-4 0-3 0,1 0 0 16,-6 0-4-16,-3 0 1 15,-3 0-22-15,-3-3-11 16,0 0-68-16,-12 3-30 16,-12 0-84-1</inkml:trace>
  <inkml:trace contextRef="#ctx0" brushRef="#br0" timeOffset="24586.605">14314 3358 352 0,'-6'-6'132'0,"6"6"-103"0,-3-5 32 15,3 5 6-15,0-3-8 16,0 1 1-16,3-6-15 15,0 0-5-15,0-5-22 0,0-1-5 0,6-4-1 16,0 2-5-16,9 0-2 16,-3 3-2-16,9 0-3 15,-3 2 1-15,2 0-1 16,-5 6-3-16,-3-3 0 16,0 3-1-1,-9 0 3-15,-3 2 0 0,-12 0 1 16,3 1-7-16,-12-1 0 15,3 0-6-15,-5 1 1 16,2-1-1-16,-18 0 1 16,6 1-2-16,-26-1-1 0,8 1 8 15,-9 4 6-15,10 1 1 16,-7 2 3-16,13-2 7 16,-4 2 3-16,9-2 2 15,-5 2 1-15,5-2 0 16,0 2 0-16,9-2-4 0,3-1 0 15,4 1-5 1,8 2-2-16,0 0 0 16,12 17 1-16,0-9 1 15,15 16 1-15,-3-5-2 16,11 8 1-16,-5-6-4 16,24 3 0-16,-6-5-1 15,23 2 1-15,-11-4-2 16,5 1 2-16,-8-4-2 15,-6-1-1-15,-6-2 3 16,-7-3 0-16,-2-2-1 0,-6 0-2 16,-3-1 1-16,-6 3 1 15,0 1-1-15,-9 4 2 16,0-7-4-16,-9 10 0 16,3-5-4-16,-15 10 1 15,3-2 0-15,-15 0-1 16,7-3 1-16,-10 6 0 15,6-6 3-15,-6 3 0 16,10-6 1-16,-1 3 0 16,3-5-3-16,3 0 2 15,3-3 1-15,3-2 0 0,4-1 2 16,2-2 1-16,0 0-1 16,6-2-2-1,0-1 1-15,9 0 1 16,0-2 1-16,20 2 3 0,-2-2-3 15,30 2 0-15,-10-2-3 16,10-3-1-16,-12 0 1 16,8-3 0-16,-8 0 2 15,0 1 1-15,-7-1-1 16,-5 0-2-16,-6 1 5 0,-6-1 4 16,-3 0-5-1,-9 1 0-15,0-1-2 16,-9-2 1-16,0 2-2 15,-9-2-1-15,3 0-2 0,-6-1-1 16,3 1-14-16,-3 0-4 16,3-1-40-16,0 1-17 15,3 0-88-15,9-8-38 16,0 2 23 0</inkml:trace>
  <inkml:trace contextRef="#ctx0" brushRef="#br0" timeOffset="24948.972">14532 3746 408 0,'-3'-29'154'0,"3"29"-120"0,0-18 32 15,0 15 6-15,0 1-19 16,0-1-4-16,0 0-19 16,0 1-9-16,3 10-12 15,0 0 3-15,0 18 3 0,0-5-1 16,0 11 2-16,0-3-7 16,0 8-3-16,0-5-3 15,2 18-3-15,1-8-2 16,0 6 1-16,0-6 1 15,0-7 2-15,-3-6-19 16,0-5-6-16,0-6-34 0,0-15-16 16,0-3-81-16,3-19-36 15,-3 3 14 1</inkml:trace>
  <inkml:trace contextRef="#ctx0" brushRef="#br0" timeOffset="25341.747">14791 3842 440 0,'0'5'165'0,"0"-5"-129"0,0 0 24 0,0 0 0 0,0 0-32 16,0 0-10-1,0 0-11-15,0 0-4 16,0 3-1-16,0-1-2 0,-3 4 1 0,0-1-6 16,-6 3 1-16,0 0-5 15,-9 0 1 1,3 0 2-16,-9 0 1 15,3 0 3-15,-2-3 3 0,2 0 6 16,0 0 6-16,3 1 4 16,3-4 4-16,3 1-2 15,9 0-2-15,0-1-1 16,18 6 0-16,-3-2 0 16,12 7 0-16,-6 0-6 15,6 8-2-15,-4-2-4 16,4 2-1-16,-3 0 1 15,0-2 2-15,-6-4-3 16,0-1-2-16,-3-4-3 0,-3-2-1 16,-3-3-36-16,-1-10-14 15,1 3-96-15,6-14-44 16,-3 2-7 0</inkml:trace>
  <inkml:trace contextRef="#ctx0" brushRef="#br0" timeOffset="25775.266">14865 3924 416 0,'-27'2'154'0,"27"-2"-120"0,-15 0 23 16,15 0 3-16,-3 3-12 16,0-3 1-16,0 0-16 15,3 0-8-15,0 0-14 16,0 0 4-16,12 0 4 0,-3 0-1 15,21 0-1-15,-3 0-9 16,12 0-3-16,-7 0-5 16,4 3-1-16,-6-3 1 0,-3 2 2 15,-4-2-1-15,-5 0 2 16,-3 0-7-16,-3 0 1 16,0 0-21-16,-6 0-9 15,0 0-45-15,-6 0-17 16,0 0-96-1,-6 8-80-15,-9 6 108 16</inkml:trace>
  <inkml:trace contextRef="#ctx0" brushRef="#br0" timeOffset="26002.739">14829 4090 456 0,'-20'3'170'0,"20"-3"-132"0,-9 0 33 0,9 0 8 0,0-3-29 16,0 1-7-16,6-3-18 16,0-1-5-16,17 1-12 15,-5 2-5-15,27 3-2 0,-9 0-19 16,5 3-8-16,-5 0-48 16,0-1-20-16,-7 1-92 0,7 0-38 15,-6-3 71 1</inkml:trace>
  <inkml:trace contextRef="#ctx0" brushRef="#br0" timeOffset="26345.695">15300 3961 444 0,'-9'-3'167'0,"9"3"-129"0,-6 3 13 0,6-3-4 16,0 0-21-16,0 0-4 15,0 0-7 1,0 0-2-16,0 0-7 0,0 0 5 0,-3 5 4 15,0-2-1-15,3 15 2 16,0-5-3-16,3 25 0 16,0-7-7-16,9 4-4 15,-3-6-4-15,17-8 1 16,-5-3-1-16,12-18 0 0,-6 0 2 16,3-18 2-1,-7 5 10-15,-2-8 7 0,-3 2-4 16,-6 1 0-16,-3 2-5 15,-9 0 1-15,0 0-8 16,-18 0-2-16,3 3-6 16,-12 0 1-16,4 2-25 15,-7-2-8-15,6 2-52 16,0-2-22-16,3 2-118 16</inkml:trace>
  <inkml:trace contextRef="#ctx0" brushRef="#br0" timeOffset="26886.2">15079 3000 412 0,'-9'0'154'0,"9"0"-120"0,0 0-1 0,0 0-9 16,6 3-6-16,-3 0 1 15,6 7 1-15,0 1 2 16,0 7-12-16,-3-2 10 0,0 5 3 15,0-2 4-15,-3-3 3 16,0 0-5-16,0-11-3 0,0-5-15 16,3-13-4-16,0 5-13 15,3-5-6-15,-3-1-3 16,6 1 1-16,-3 0 3 16,3 2 4-16,-1 1 7 15,4 7 4-15,-3-2 12 16,6 10 4-16,-3-5 6 15,3 11 3-15,-3-3 2 16,0 10 3-16,-4-2-10 16,-2 16-2-16,0-3-10 15,-3 0-3-15,0-3-3 0,0-4 1 16,-3-4-7-16,0-2-1 16,0-3-18-16,-3-2-8 15,0-3-58 1,0-8-25-16,0 0-117 15</inkml:trace>
  <inkml:trace contextRef="#ctx0" brushRef="#br0" timeOffset="27684.224">16089 3413 424 0,'-9'-16'159'0,"9"16"-124"0,-3-26 22 0,3 23-1 0,0-10-11 16,0 2-2-16,0-7-9 15,0 2-4-15,0 3-16 16,0 2 4-16,0 1 5 0,0 2-8 15,-3 10-3-15,3-2-5 16,0 24-2-16,0-3-1 16,0 14 0-16,0-6 2 15,0 37 1-15,0-13-3 16,3 18-1-16,0-10-1 0,3-5 1 16,-3-11-2-16,-1-6 2 15,1-4-9 1,0-6-1-16,0-5-14 15,0-6-6-15,0-2-48 0,0-8-19 16,0 0-121 0,6-21-77-16,0 2 126 15</inkml:trace>
  <inkml:trace contextRef="#ctx0" brushRef="#br0" timeOffset="28044.368">16353 3508 540 0,'0'0'203'16,"0"0"-158"-16,0 0-3 0,0 0-13 0,0 0-21 16,0 0-4-16,0 0-6 15,0 0 1-15,-8 3 1 16,2-3 0-16,-9 5 0 0,0-5-3 16,-6 8 2-16,3-2 1 15,-6 4 0-15,6-2 0 16,-5 3 0-16,2-3 6 15,0 0 4-15,3-1 3 16,0 1 5-16,3-2-1 16,6-1 1-16,0 0-5 15,12 6-3-15,0-1 1 0,12 20 0 16,-3-7-1-16,18 12-1 16,-3-6-5-16,20 3-3 15,-8-9-7-15,6 1-4 16,-10-5-30-16,-2-3-11 15,-6-3-60-15,-3-3-24 16,3-4-83 0</inkml:trace>
  <inkml:trace contextRef="#ctx0" brushRef="#br0" timeOffset="29198.259">16916 3564 512 0,'-18'-3'192'0,"18"3"-149"0,-3 0 7 0,3 0-5 16,0 0-27-1,0 0-7-15,0 0-10 16,0 0-3-16,0 0 1 0,0 0-42 0,6-2-16 16,-3-1-89-16,6 6-37 15,-3-3 17 1</inkml:trace>
  <inkml:trace contextRef="#ctx0" brushRef="#br0" timeOffset="29723.72">17556 3056 448 0,'-9'0'167'0,"9"0"-129"0,-3 0 24 16,3 0 3-16,0 0-29 16,0 0-8-16,0 0-11 15,0 0-3-15,0 0-8 16,0 0-2-16,-3 3 2 0,0-1-1 15,-3 9 2-15,0-3-2 0,-6 18 0 16,3-2-1-16,-8 26 0 16,2-7 2-16,-3 7 1 15,3-8 1-15,9 35 0 16,0-16 0-16,15 21 0 16,0-13 2-16,12-6 1 15,-6-13-1-15,17-2 1 16,-5-8-4-16,18-3-2 15,-9-8-2-15,2-3-3 16,-5-5 1-16,-6-2-1 16,-3-6 0-16,-7-2 0 15,-2-3-11-15,-6-6-3 0,-3-2-48 16,-6-8-22-16,0 3-172 16</inkml:trace>
  <inkml:trace contextRef="#ctx0" brushRef="#br0" timeOffset="30324.054">17809 3000 380 0,'-12'-13'143'0,"12"13"-112"0,-6-5 32 0,6 5 5 0,0-3-15 16,0 1-4-16,0 2-19 16,0 0-6-1,0 2-14-15,0 1 0 0,3 7 3 16,0-2-1-16,3 6 3 15,0-1-2-15,0 5 0 16,0-2 1-16,-3 3 4 16,0-6-8-16,0 0-1 15,0-2-5-15,-3-11-1 0,0 0-3 16,6-5-1-16,0-6-6 16,3-5 0-16,-3 3-4 15,3-8 0 1,0 2 1-16,2-5 4 15,-2 3 3-15,3 3 2 0,-3 2 5 16,0 10 2-16,0 1 0 16,3 10 1-16,-3 1-2 15,3 4 2-15,-3 1 0 16,3 5 3-16,-3-3-5 16,-1 6-1-16,1-1 2 15,-3 3 3-15,-3-2-2 16,0-1-2-16,0-2-2 15,0 0-3-15,0-5 1 0,0-3-1 16,-3-1-14-16,0-1-5 16,0-1-45-16,0-5-21 15,0 0-168 1</inkml:trace>
  <inkml:trace contextRef="#ctx0" brushRef="#br0" timeOffset="30774.47">17916 3567 464 0,'-6'-22'176'0,"6"22"-137"0,0-13 17 15,0 13 1-15,0-2-18 16,0-1-2-16,3 0-10 16,0 1-3-16,-3-1-13 15,0 0 2-15,0 3 1 0,0 0-1 16,3 14 0-16,0-1-5 15,0 37 0-15,-3-10-5 16,3 10-2-16,0-10 2 16,0 5 0-16,0-8-1 0,0 0 1 15,0-5 0-15,0-1 1 16,0-4-2-16,0-6-2 16,0-3 1-16,-3-2-1 15,0-3-20-15,0-13-9 16,0 0-60-16,3-5-27 15,0 0-127 1</inkml:trace>
  <inkml:trace contextRef="#ctx0" brushRef="#br0" timeOffset="31164.459">18145 3744 496 0,'0'0'184'0,"0"0"-143"0,-3 2 10 16,3-2-5-1,0 0-30-15,0 0-8 0,0 0-6 16,0 0-2-16,-3 0 0 16,0 0 2-16,-5 6 1 0,2-4 3 15,-9 6 1-15,3 0 1 16,-3 3 2-16,0-3-3 16,0 0-2-16,0 0 0 0,3 0 1 15,3-3 1 1,-2 0 3-16,5 1-1 15,3-1 2-15,0 0 0 16,9 6 3-16,-3-3-1 0,17 5 0 16,-5-3-5-16,15 4-3 15,-6-4-2-15,9 1-3 16,-7-1 3-16,1-2 0 16,-3 0 1-16,-6-2 0 15,-3-1-2-15,-3 0-2 16,-3-2-10-16,-6-3-4 15,-3 0-59-15,-3-3-27 16,0 1-153 0</inkml:trace>
  <inkml:trace contextRef="#ctx0" brushRef="#br0" timeOffset="31720.724">18315 3223 412 0,'-15'-19'154'0,"15"19"-120"0,-6-16 39 0,6 16 8 16,0-5-28-16,0 0-7 0,6-3-17 16,0 2-4-1,9 1-14-15,-3 0-2 0,9 15-2 16,-3-2 3-16,14 32 1 0,-5-8-1 15,12 13-1 1,-6-8-3-16,-4 18 1 16,-2-10-4-16,-12 37 0 15,-3-15 5-15,-15 1 5 16,0-12-7-16,-12 7-3 16,3-12-2-16,-6 10-1 0,3-11 0 15,1-3 0 1,2-7 0-16,3-3 0 15,0-8 0-15,0-5 0 16,3-5 0-16,0-6 0 0,3 0 0 16,0-13 0-16,0 0-33 15,3-16-15-15,0 3-181 16,9-8-78-16,-3 2 112 16</inkml:trace>
  <inkml:trace contextRef="#ctx0" brushRef="#br0" timeOffset="33509.845">19208 3551 352 0,'-6'-11'132'0,"6"11"-103"0,-3-10 27 15,3 10 5-15,0-3-7 16,0 0 1-16,3-2-9 16,-3 2-2-16,3-7-24 15,0 2 6-15,-3 2 2 0,0 1-2 16,0 0-1-16,0 0-9 0,-3 5-3 16,3 0-7-16,-3 15-4 15,3-1 1 1,3 47 0-16,0-11-1 15,6 8 1-15,-3-10 0 0,3 2 1 16,0-10 0-16,0 5 2 16,-3-8-3-16,0 2-2 15,-3-7-5-15,0-3 0 16,-3-5-11-16,0-8-6 16,0 0-37-16,-3-16-17 15,0 0-52-15,-3-13-19 16,3 2-51-1</inkml:trace>
  <inkml:trace contextRef="#ctx0" brushRef="#br0" timeOffset="33824.38">19092 3503 464 0,'-15'-18'176'0,"15"18"-137"0,3-16 11 16,-3 16-5-16,9-8-25 15,0 2-6-15,15-7-6 16,-3 3-1-16,11 2-4 15,-5 2 3-15,9 6 3 0,-9 3-3 16,11 8 2-16,-5-3-3 16,0 2 0-16,-6 1 5 15,-7 2 6-15,-2-2 7 16,-12 7 3-16,0-5-9 0,-12 3-3 16,0 0-6-16,-6 5 0 15,4 0-5-15,-7-5-2 16,3-2-3-16,-6-9 1 15,3 0-15-15,0-10-4 16,3 0-28-16,0-6-9 16,3 3-52-16,6-13-22 15,0 8-70 1</inkml:trace>
  <inkml:trace contextRef="#ctx0" brushRef="#br0" timeOffset="34065.417">19524 3027 540 0,'-21'-8'203'15,"21"8"-158"-15,-6 0 12 0,6 0-5 0,0 0-24 16,0 0-4-16,9 8-8 16,0-6 0-16,6 14-9 15,-3-2 0-15,-1 33 0 0,1-4-3 16,-3 9-3-16,-3-9-3 15,3 2-1-15,-6-8-20 16,-3-3-8-16,0-5-50 16,0-5-23-16,0-3-132 15</inkml:trace>
  <inkml:trace contextRef="#ctx0" brushRef="#br0" timeOffset="34393.564">19806 3143 436 0,'-6'8'162'0,"6"-8"-126"0,3 3 1 0,-3-3-7 0,0 0-21 15,0 0-5 1,0 0-9-16,0 0-5 16,-3 10 6-16,1-2-8 0,-7 8-1 15,0-3 7-15,-9 9 5 16,3-7 21-16,-12 7 9 15,3-6 14-15,-2 2 8 16,5-5-14-16,3-5-5 0,3 0-12 16,15 5-5-16,0-2 3 15,18 5 0-15,-3-3-5 16,8 3 0-16,-2-3-8 16,6 0-3-16,-3-2-17 15,6 0-7-15,-6-1-60 16,2 1-24-16,-2-3-130 15</inkml:trace>
  <inkml:trace contextRef="#ctx0" brushRef="#br0" timeOffset="35131.909">20574 3450 376 0,'9'-2'143'0,"-9"2"-112"0,3 0 45 0,-3 0 11 15,0 0-26-15,0 0-8 0,0 0-20 16,0 0-9 0,-3 0-13-16,0 0-1 0,-9 0 1 15,1 0 0-15,-16 2 1 0,6-2-4 16,-15 8 0-1,6-3-3-15,-2 11 0 16,5-3-3-16,-3 27 1 16,6-8-4-16,12 26 0 0,4-13-1 15,19 3 0-15,-2-9-7 16,42-2-2-16,-12-7-38 16,11-7-16-16,-8-4-94 15,14-11-40-15,-11-3 16 31</inkml:trace>
  <inkml:trace contextRef="#ctx0" brushRef="#br0" timeOffset="35401.375">20765 3463 464 0,'-18'-5'173'0,"18"5"-135"0,-3-5 38 0,3 5 10 16,0 0-37-16,0 0-12 16,3 2-16-16,0 1-4 15,3 8-10-15,-3-3 0 0,3 21 0 16,-3-5-3-16,3 31-3 16,-3-7-7-16,3-1-1 15,0-10-26-15,0 0-8 16,0-7-47-16,0-4-21 15,-3-5-113 1</inkml:trace>
  <inkml:trace contextRef="#ctx0" brushRef="#br0" timeOffset="35594.892">20905 3770 576 0,'-27'-8'217'0,"27"8"-169"0,3-10-7 0,0 10-13 16,18-8-27 0,-3 3-2-16,14-1-29 15,-5 4-12-15,6 2 21 16,-6 0-84-16,14-3-33 0,-5 0-58 16</inkml:trace>
  <inkml:trace contextRef="#ctx0" brushRef="#br0" timeOffset="35954.037">21396 3540 528 0,'-9'-10'198'0,"9"10"-154"0,0-6 9 0,0 6-6 15,3-2-25-15,-3 2-2 16,3 0-3-16,0 0-2 0,6 8-7 16,-3-1 4-16,3 52 1 0,-3-14-2 15,0 16 1-15,0-11-7 16,0 42-3-1,-3-18-6-15,3 3-2 0,0-11-15 16,-1-10-6-16,-2-11-37 16,0-8-14-16,0-5-63 15,-6-16-25-15,0-3-16 16</inkml:trace>
  <inkml:trace contextRef="#ctx0" brushRef="#br0" timeOffset="36241.242">21283 3548 564 0,'-21'-11'209'0,"21"11"-163"0,3-10-10 0,-3 10-18 16,21-5-19-16,-3 2-1 16,23 3-6-16,-8 0-2 15,6 8 5-15,-6 0 2 0,2 8 3 16,-5-3 2-16,-6 16 3 15,-3-8 20-15,-6 14 8 16,-3-9-3-16,-10 6-1 16,1-6-14-16,-11 3-6 15,2-5-9-15,-15 0 0 16,6-11-31-16,-12-2-12 0,3-3-46 16,0-19-21-16,7 3-116 15</inkml:trace>
  <inkml:trace contextRef="#ctx0" brushRef="#br0" timeOffset="36554.473">21744 3387 472 0,'-32'-3'178'0,"32"3"-138"0,-6-5 26 0,6 5 4 16,6 0-38-16,-1 0-9 16,25 10-9-16,-6 1-2 15,18 7-6-15,-10-2 5 0,4 8 2 16,-6-3 2-16,-3 16 1 16,0-8-4-16,-10 22 0 15,-2-12-5-15,-12 4 1 16,0-6-7-16,-15-3-3 0,3-7-19 15,-20-4-7 1,2-4-56-16,-6-8-25 16,3-4-130-1</inkml:trace>
  <inkml:trace contextRef="#ctx0" brushRef="#br0" timeOffset="37096.072">22057 3056 392 0,'-6'-13'145'0,"6"13"-112"0,-3 0 25 0,3 0 4 0,0 0-28 15,0 0-6-15,0 5-8 16,0 0-2 0,3 11-9-16,-3-3 8 0,3 17 3 15,-3-4 1-15,3 6-1 16,-3-6-2-16,0 1-1 16,0-6-3-16,0-3-1 15,0-4-5-15,0-12 0 16,0 1-7-16,0-19-3 15,0 3-4-15,3-14-1 16,0 3-5-16,6-2-3 16,-3 5 6-16,6-3 3 15,-3 0 1-15,2 8 4 16,1 3 0-16,6 5 3 0,-3 0 3 16,9 8 2-16,-3 0 10 15,3 8 4-15,-4 0-5 16,-2 16-1-16,-6-6-5 15,0 22-1-15,-6-8-5 16,-6 2-1-16,0-5-8 16,0-5-4-16,0-3-33 15,0-5-12-15,0-3-50 16,6-15-21-16,0-1-91 16</inkml:trace>
  <inkml:trace contextRef="#ctx0" brushRef="#br0" timeOffset="37306.25">22444 3112 608 0,'-18'-8'228'0,"18"8"-177"0,-3-3-6 0,3 3-14 0,3 0-25 15,6 0-4 1,6 0-23-16,-3 0-9 15,3 0 15-15,2 0-43 0,4 0-18 16,-3 0-68-16,9 5-31 16,-3 1 4-1</inkml:trace>
  <inkml:trace contextRef="#ctx0" brushRef="#br0" timeOffset="37576.413">22750 2760 504 0,'-20'-27'189'0,"20"27"-147"0,-6-21 11 0,6 18-7 0,3 1-24 31,0 2-4-31,5-6 2 16,-2 6 4-16,0 22-13 15,3-4 7-15,-9 32 3 0,0-10-9 0,-9 10-4 16,3-7-5-1,0 28-3-15,-2-13-19 16,5 6-10-16,0-9-40 16,6-10-16-16,0-8-73 0,5-13-29 15,-2-5 15 1</inkml:trace>
  <inkml:trace contextRef="#ctx0" brushRef="#br0" timeOffset="37875.557">23009 3019 488 0,'-6'0'184'0,"6"0"-143"0,0 3 1 0,0-3-7 16,0 0-24-16,0 0-4 16,-6 5-6-16,3-5-2 15,-8 2 1-15,5 1 0 0,-9 5 2 0,3-8 14 16,-9 5 9-16,3-2 1 15,0 0-1-15,3-1-9 16,9 4-5-16,3-4-6 16,12 6-2-16,-6 0-1 15,15 13-2-15,-6-7-4 16,6 17 0-16,-3-7-25 16,9 13-8-16,-9-5-65 15,17-6-26-15,-8-2-82 16</inkml:trace>
  <inkml:trace contextRef="#ctx0" brushRef="#br0" timeOffset="52273.174">1720 5667 464 0,'-12'-5'173'0,"12"5"-135"0,-12-3 25 0,12 3 3 16,0-2-24-16,0-1-6 15,0-2-10-15,0 0-5 16,0-3-11-16,0 0 2 0,0 0 4 15,0 0 1-15,-6 3-1 16,3-1-6-16,3 4-2 16,-6-1-4-16,3 11-3 15,0-3 0-15,3 11-1 0,0-3 0 16,3 16 0-16,0-5 0 16,6 34 0-16,-3-13 0 15,6 11 0-15,-3-8 0 16,3-3 0-16,-3-8 0 15,0-3 0-15,-6-8 0 16,0-2 0-16,3-3 0 16,-6-7 0-16,0-1-5 15,-6-10 1-15,3-1-9 16,-6-20-4-16,6 4-2 16,-12-28 1-16,9 8 8 15,-9-9 3-15,9 9 9 0,-9 0 6 16,6 2 2-16,3-3 2 15,-3 9-2-15,9-14 1 16,-6 9-6-16,12-22-3 16,3 10-1-16,12-4-1 0,0 10 0 15,18 5 2 1,-7 5-3-16,7 14-2 16,-6 3 2-16,0 12 2 15,-7 1-5-15,4 13 1 16,-6-3-1-16,-3 5 2 15,-3-2-4-15,-6 6 2 16,-3-4 0-16,-6 3 2 16,-1-5-4-16,-7 3 2 15,2-3 2-15,-18 2 1 16,6-5 1-16,-15 3 2 0,3-3 3 16,-2-2 2-16,2 0-1 15,3-6 1-15,3 0-4 16,12-2 0-16,-6-3-1 15,15-3-2-15,0 3-2 16,21-3-1-16,-3 1 2 0,12 4 2 16,-6 1 0-1,8 5-1-15,-5-3-2 16,15 14 1-16,-10-3-1 16,13 18 0-16,-6-7 4 15,-6 12 1-15,-4-7 1 0,-11 2 0 16,-3-7 0-16,-18-1 0 15,3-2 0-15,-18 0 0 16,3-6 0-16,-5 1 0 16,2-3 0-1,-12-3 0-15,6 0-2 0,-15-5 1 16,4 0-2-16,-10-5-1 16,9 0-4-16,1-6 0 15,5 3-16-15,9-11-4 16,0 3-74-16,30-29-33 0,-3 6-108 31</inkml:trace>
  <inkml:trace contextRef="#ctx0" brushRef="#br0" timeOffset="52784.701">2583 5712 452 0,'-27'0'167'0,"27"0"-129"0,-9-5 26 0,9 5 5 15,-6 0-21-15,4 0-5 16,2-3-17-16,0 1-3 15,8-4-14-15,-5 4-1 0,21-3 2 16,0 2-6-16,18 3 0 16,-7 0-2-16,10 0 1 15,-12 0-2-15,3 0-1 16,-10 0 3-16,1 0 0 0,-6 0-8 16,-3 0-2-16,-3 0-14 15,-3-3-6-15,-3 1-44 16,-3-1-18-16,-4 0-80 15,1 3-32-15,-3 0 42 16</inkml:trace>
  <inkml:trace contextRef="#ctx0" brushRef="#br0" timeOffset="53053.903">2649 5810 416 0,'-42'3'154'0,"42"-3"-120"0,-27-3 34 0,24 3 10 15,-3 0-21-15,3 0-3 16,3-2-18-16,-6-1-5 16,6-2-18-1,0 2-6-15,9-2-2 0,-3 2-1 0,21 0 0 16,-3 1 0-16,17 2 0 16,-5 0 0-16,3 2 2 15,-6 1-3-15,-1-3-2 16,-5 0-3-16,0 0 1 15,-6 0-10-15,-3 0-3 0,-3 0-39 16,-7-3-18 0,1 1-177-1</inkml:trace>
  <inkml:trace contextRef="#ctx0" brushRef="#br0" timeOffset="58325.436">3839 5310 520 0,'-18'0'192'0,"18"0"-149"0,-14 0 3 0,14 0-7 16,0 0-27-16,0 0-4 0,6-2-5 15,-1-1-3-15,10-2 1 16,-3-1-1-16,12 4 0 16,-6-1 0-16,9 0 0 15,-6 1 0-15,-1 2 0 16,-2 0 2-16,-6-3 1 15,-3 3-1-15,-12-3 1 16,0 1-4-16,-9-1-2 16,0 0-1-16,-8 3 0 15,2 0 0-15,-21 0 0 16,3 0 3-16,-17 3 2 0,8 0-2 16,-6 2-2-16,13-2 13 15,-1 2 5-15,6 0 4 16,3 3 3-16,7-2-6 15,2 1-1-15,3 1-5 16,6 3-1-16,0-3-8 16,12 10 0-16,0-4-3 15,21 20 0-15,-3-2 4 16,27 8 3-16,-10-6-2 16,10 0-2-16,-9-7 0 0,2-1-1 15,-5-5-3-15,0-2 2 16,-6-3 1-16,-1-3 2 15,-5-2-1-15,-3-1 2 16,-6-2-4-16,-6 3-2 16,-3-3 2-1,-3 2 0-15,0-2-4 0,-6 3 1 16,0-1-3-16,-6 9 2 16,0-3 1-16,-6 15 2 15,3-4-1-15,-11 13 1 16,5-11-3-16,-9 5-1 15,3-5 7-15,-3-2 4 0,7-6 2 16,-1-3 1 0,6-2-2-16,3-3 1 0,6-2-4 15,0 0-2-15,6-1 0 16,15-2-1-16,-3 0 0 16,24 0 2-16,-6 0-1 15,8-3-1-15,-5 1 1 16,15-4 1-16,-9 1-1 15,20 0 2-15,-14-1-2 16,2 1 2-16,-5-1 0 16,-6-2 1-16,-6 0 2 15,-7 0 1-15,-2 0-1 16,-9-5-1-16,-3 3-3 16,-9-6-2-16,0 0 1 15,-12-6 1-15,3 1-3 16,-5-5 0-16,2 4 1 0,-3-1 0 15,3 1-5-15,0 1 1 16,3 2-11-16,0-2-6 16,3 3-52-16,3-4-25 15,3 4-99-15,15 5-44 16</inkml:trace>
  <inkml:trace contextRef="#ctx0" brushRef="#br0" timeOffset="58551.102">4307 5964 496 0,'-6'5'187'0,"6"-5"-146"0,-6 19 20 0,6-17-1 0,0 11-27 15,0-2-7 1,0 7-9-16,0-2-1 16,3 3-9-16,-3-3-2 0,3 0 1 0,0-3-3 15,-3 0-2-15,0-2 2 16,0-1 2-16,0-2-20 15,0-2-7-15,0-1-57 16,0-8-26-16,0 1-129 16</inkml:trace>
  <inkml:trace contextRef="#ctx0" brushRef="#br0" timeOffset="58699.659">4247 5707 616 0,'-12'-5'231'0,"12"5"-180"0,-9-3-8 0,9 3-16 16,0 0-36-16,0 0-5 16,3-3-71-1,0 1-29-15,6-6-123 16,0 0-50-16</inkml:trace>
  <inkml:trace contextRef="#ctx0" brushRef="#br0" timeOffset="59481.077">4673 5935 296 0,'-18'-3'112'0,"18"3"-87"0,-24-5 37 15,21 5 13-15,-6-3-9 16,3 0 1-16,-3-2-10 16,0 2 0-16,0 1-32 15,4-1-10-15,5 3-3 0,0 0-4 16,11 3 1-16,-2-1-5 15,12 4-1-15,-6-1-1 0,9-2-2 16,-6-1-2-16,0-2-1 16,-3 0-14-16,-1-5-6 15,-2 2-19 1,-3-2-6-16,0 0-30 0,-3 0-11 16,0 2-97-1</inkml:trace>
  <inkml:trace contextRef="#ctx0" brushRef="#br0" timeOffset="59690.646">4569 6120 496 0,'-33'2'187'15,"33"-2"-146"-15,-12 0 18 0,12 0-4 0,3 0-28 16,-3 0-7-16,15-2-10 15,-3-1-5-15,15 1-2 16,-4 2-16-16,7 0-6 0,0 0-50 16,12 2-20-16,-10 1-130 15</inkml:trace>
  <inkml:trace contextRef="#ctx0" brushRef="#br0" timeOffset="59948.293">5101 5792 512 0,'-11'-14'192'0,"11"14"-149"0,-6-5 16 0,6 5-3 16,0 0-27-16,0 0-5 0,3 3-7 15,0-1-1 1,0 25-8-16,0-6-3 0,-1 27-1 15,1-9-9-15,0 1-2 16,0-5-25-16,3-4-11 16,-3-4-60-16,0-3-26 15</inkml:trace>
  <inkml:trace contextRef="#ctx0" brushRef="#br0" timeOffset="60442.738">4804 5204 404 0,'-12'-10'151'0,"12"10"-118"0,0-8 7 0,0 8-7 16,0 0-13-16,0 0-1 15,3 8 2 1,0-3 3-16,0 6-12 16,0-3 11-16,0 2 6 0,0 1-9 0,-3-3-1 15,0 0-9-15,0-3-4 16,0 0-3-16,3-10 0 15,0 0-9-15,6-14-1 16,0 6-5-16,8-14-3 0,-2 6 6 16,15 5 3-1,-6 3 6-15,9 16 4 16,-7-3 12-16,4 13 7 16,-6-2 3-16,0 2 4 15,-3 0-10-15,-3 0-2 0,-4-2-10 16,-2 2-5-16,-3-2-9 15,-3-1-4-15,0-2-41 16,0 0-16 0,-3-3-175-16,-3 9-83 15,-9-1 165-15</inkml:trace>
  <inkml:trace contextRef="#ctx0" brushRef="#br0" timeOffset="61042.95">6176 5339 416 0,'-3'-5'156'0,"3"5"-121"0,0-11 28 16,0 11 2-16,3-2-11 15,-3-1 0-15,0-2-15 16,0 2-6-16,0 1-19 15,0-1-2-15,-3 3 1 0,0 0-7 16,-3 5-1-16,3 0-1 16,-9 19 2-16,3-3-3 0,-14 35 0 15,5-8 1 1,-18 15 0-16,6-13-2 16,-9 43 1-16,10-19-11 0,-1-2-2 15,6-14-17-15,6-5-8 16,-3 2-32-16,10-23-15 15,2-6-71-15,9-12-32 16,3-20 18 0</inkml:trace>
  <inkml:trace contextRef="#ctx0" brushRef="#br0" timeOffset="61403.098">5774 5390 272 0,'-18'-22'101'16,"18"22"-78"-16,-6-21 42 0,6 19 12 15,0-4-15-15,0 1-4 0,3-3-2 16,-3 0 1-16,3 0-31 16,-3 3 8-16,0 0 3 0,0 2-11 15,0 0-3-15,0 1-11 16,6 2-3-16,-3 0-1 15,12 8 0-15,-3 0-2 0,21 31 1 16,-6-7 0 0,11 29 3-16,-5-16-3 15,3 16 1-15,-6-14-5 0,-1 30-2 16,-5-16-3-16,3 2-1 16,-6-12-7-16,0-4-4 15,-4-10-25-15,-2-5-10 16,0-5-61-16,-3-6-24 15,0-5-78 1</inkml:trace>
  <inkml:trace contextRef="#ctx0" brushRef="#br0" timeOffset="61597.509">6367 5826 472 0,'-9'-8'178'0,"9"6"-138"0,0 2 22 0,0 0 1 16,0 0-21-16,0 0-3 0,9 15-12 15,2 15-3-15,1-1-13 16,-3-6-7-16,3 7 0 0,-3-4-5 16,3 0 0-16,-3-4-21 15,-3-4-8-15,0-2-40 16,-3-5-15-16,0-3-145 16</inkml:trace>
  <inkml:trace contextRef="#ctx0" brushRef="#br0" timeOffset="61815.301">6319 5575 652 0,'-9'0'242'0,"9"2"-189"0,0-2-12 0,0 0-18 15,0 0-22-15,0 0-1 16,3 0-33-16,3-5-15 15,0 0-203-15,-3-6-91 16,-3-2 157-16,0 0 77 16</inkml:trace>
  <inkml:trace contextRef="#ctx0" brushRef="#br0" timeOffset="65307.71">7394 5876 280 0,'-12'-10'104'0,"12"10"-81"0,3-8 38 0,-3 8 13 15,6 0-6-15,0 0 0 16,5 8-16 0,1 0-8-16,3 13-24 0,-3-5-1 0,-3 5 1 15,0-3-9-15,-6 6-3 16,0-3-10-16,-6 1-1 15,0-7-45-15,-12-1-21 16,3-1-81-16,-6-16-36 0,-5-15 28 31</inkml:trace>
  <inkml:trace contextRef="#ctx0" brushRef="#br0" timeOffset="65681.225">8004 5255 460 0,'-33'-3'170'0,"33"3"-132"0,-9-3 13 0,9 3-3 16,0 0-30-16,0 0-7 15,12-2-8-15,-3-1 0 16,21 0-2-16,-6 1-16 0,20-1-5 15,-8 0-36-15,3-2-17 16,-7 3-38-16,-5-1-16 16,-3 0-16-1</inkml:trace>
  <inkml:trace contextRef="#ctx0" brushRef="#br0" timeOffset="66010.823">7971 5302 316 0,'-21'6'121'0,"21"-6"-95"0,-9 0 31 0,9 0 9 0,0 5-18 16,0-3-3-16,0 17-6 16,0-3-1-16,3 32-20 15,0-6 1-15,0 11 1 0,0-11-7 16,0 14 0-16,0-11-3 16,0 18 1-16,0-13-2 15,0 1 2-15,0-9-4 16,0-8 1-16,0-2-1 15,6-11 3-15,-3-2-5 16,15-6-1-16,-3-2 4 0,20-3 5 16,-5-3-7-16,9-5-1 15,-7 0-3 1,1-5-2-16,-6-1-15 16,0-4-7-16,-7 2-20 0,-2-5-9 15,-3 2-43-15,-6-5-19 16,-3 3-87-1</inkml:trace>
  <inkml:trace contextRef="#ctx0" brushRef="#br0" timeOffset="66160.581">8057 5696 436 0,'-53'-7'162'0,"53"7"-126"0,-12 0 34 0,12 0 8 0,0 0-45 15,0 0-14-15,18-6-19 16,-3 4-5-16,41-9 2 15,-11 3-72-15,26-16-28 0,-14 6-103 16</inkml:trace>
  <inkml:trace contextRef="#ctx0" brushRef="#br0" timeOffset="66477.348">8540 5210 452 0,'-24'-3'170'0,"24"3"-132"0,0 0-6 0,0 0-14 16,12 0-14-16,0 0-3 16,17 0-7-16,-2 0-4 15,9-3 6-15,-9 1-45 0,2-1-19 16,-5 0-56-16,0 3-21 16,-6 0 21-1</inkml:trace>
  <inkml:trace contextRef="#ctx0" brushRef="#br0" timeOffset="66835.698">8486 5196 368 0,'-12'6'137'0,"12"-6"-106"0,0 13 17 16,0-10 3-16,3 7-11 16,-3-2-1-16,3 11-14 15,0-4-2-15,3 33-14 16,0-8-1-16,0 18-1 0,0-8-1 15,0 3 1-15,-3-10 7 16,0 12 3-16,0-10 3 16,-3 13 2-16,0-10-6 0,3 2-1 15,-3-10-7 1,6 0-3-16,0-9-2 16,8-7 0-16,-2-3 9 0,21-10 4 15,-9-3-1-15,12-11-1 16,-10 1-8-16,7-4-4 15,-6 1-1-15,0 0 1 16,-6-1-12-16,-1 1-6 16,-2 0-31-16,-3-3-15 15,-3 3-60-15,3-9-24 16,3-4-54 0</inkml:trace>
  <inkml:trace contextRef="#ctx0" brushRef="#br0" timeOffset="67094.391">8935 5284 524 0,'-23'0'195'0,"23"0"-152"0,-6 8 2 16,6-8-10-16,3 8-22 15,-3 0-2-15,9 23-1 16,-3-4 1-16,8 26-5 15,-2-6-2-15,0 6 0 0,-3-10-5 16,0 28 1-16,-3-13-18 16,-3 8-5-16,0 6-42 15,0-30-15-15,0-5-74 0,0-29-31 16,3-13 34 0</inkml:trace>
  <inkml:trace contextRef="#ctx0" brushRef="#br0" timeOffset="67631.425">8924 5302 472 0,'-18'-8'176'0,"18"8"-137"0,0-10 2 0,0 10-7 0,9-6-23 0,-3 1-6 32,20-3-8-32,-2 3-1 15,18 2 2-15,-6 1-6 0,2 2 1 16,-8 0-2-16,0 8 1 0,-6-3 5 15,-7 5 1-15,-2 1 2 16,-9 10 0-16,-3-5-3 16,-12 16 0-16,3-6-1 15,-17 6 3-15,5-3 6 16,-15 0 7-16,-9 3 5 16,16-11 2-16,2-5 3 15,3 0 1-15,3-3-1 16,3-2-2-16,0-3-10 15,6-3-4-15,3-2-4 16,12-3-2-16,-3 0-2 16,24 0 1-16,-6 0-1 15,21 2 0-15,-7 1 0 16,4 7 0-16,-6-2 0 16,2 8 0-16,-5-2 2 15,-3-1 0-15,-3 0 0 0,-3 3 2 16,-6-3 8-16,-6 8 3 15,-1-2-2-15,-8 10 1 16,0-3-1-16,-8 9 3 16,2-6-5-16,-18 5-1 15,3-7-4-15,-24-6-3 16,10-3-11-16,-10-12-4 16,9-4-26-16,3-18-12 15,7 3-58-15,11-16-25 16,15-24-66-16</inkml:trace>
  <inkml:trace contextRef="#ctx0" brushRef="#br0" timeOffset="68143.027">9522 5231 456 0,'-3'0'170'0,"3"0"-132"0,3 2 9 0,-3-2-4 16,9 3-16-16,0 0-1 15,12-1-15-15,-4 1-4 16,7-3-5-16,-3 0-4 0,3 0 1 15,-6 0 1-15,0 3 0 16,-3-3 4-16,-4 2 5 16,-2 1 6-16,0 5 5 15,-3 0-8-15,0 21-4 16,0-5-5-16,3 34 0 16,0-8 0-16,3 8 3 15,-3-10 3-15,6 8 2 16,-3-9 1-16,0 11 2 0,-1-10 2 15,-2 0 2-15,-3-9-6 16,-6-2 1-16,0-2-8 16,-6-6-1-16,3-5-2 15,-6-3-2-15,4-3 1 16,-7-2-1-16,0-2-9 16,-9-9-2-16,6-3-32 15,-15-12-11-15,3 2-125 16,-8-8-53-16,-4-5 34 15</inkml:trace>
  <inkml:trace contextRef="#ctx0" brushRef="#br0" timeOffset="68758.429">10266 5556 348 0,'-27'-8'129'0,"27"8"-100"0,-21-10 37 0,18 10 11 16,-2-6-17-16,2 4-3 15,0-4-23-15,0-4-9 16,6 5-15-16,0-1-2 0,8 4 2 16,-2 2-6-16,21 2 0 15,-3 1-7-15,21-3 0 16,-10 0-23-16,4 0-8 16,-6 0-43-16,-4-5-17 15,-5 2-99 1,-6 3-47-16,-3 3 123 15</inkml:trace>
  <inkml:trace contextRef="#ctx0" brushRef="#br0" timeOffset="68954.8">10257 5675 416 0,'-30'6'156'0,"30"-6"-121"0,-15 5 39 0,15-2 10 15,-2-3-35-15,2 0-9 16,2 0-21-1,1 0-7-15,9-3-7 16,-3 3-6-16,33-3 0 0,-9 3-10 16,23-2-3-16,-11-1-66 15,9 0-29-15,-13 3-105 16</inkml:trace>
  <inkml:trace contextRef="#ctx0" brushRef="#br0" timeOffset="82944.626">11382 5321 260 0,'-12'0'99'0,"12"0"-77"0,-11 2 35 0,11-2 13 0,-3 0-23 15,3 0-9-15,0 0-18 16,0 0-8-16,3-2-7 16,-1-1 7-16,7 0 5 0,-3 1 2 15,9-3 1-15,-3-1 0 16,6 1 0-16,-3 0-11 16,0-1-3-16,-3 4-6 15,3-4-1-15,-4 4 1 16,1-1 0-16,-3 0 0 15,0 1 2-15,-3-1-1 16,0 1 2-16,0-1-4 0,-6 0 0 16,0 1-4-16,-3-1 1 15,0 3-3-15,-12 0 0 16,3 0-3-16,-14-3 1 16,2 3-2-16,-15 0 2 15,6 0 0-15,-2-2 3 16,5-1 2-16,-3 3-1 15,6 0 4-15,-5 0 2 16,5 0 0-16,-9 3-1 16,9-3 5-16,-5 0 4 15,5 0 1-15,-3 0 4 16,6 0 2-16,3 2-1 0,3-2-3 16,1 0-2-1,2 0-2-15,3 0 0 16,0 0 0-16,3 0 0 0,3 0-4 15,0 3-1-15,3-3-1 16,6 3 1-16,0-1 0 16,15 6 1-16,0 0-2 15,9 8 1-15,-7-3-2 16,10 8 2-16,-6-2-4 16,15 7 0-16,-10-4 1 15,16 4 0-15,-6-2 0 16,2 0 0-16,-8-6 2 15,-3 1 1-15,-3-6-1 0,-6 0-2 16,-4-2 3-16,-5-1 0 16,-3-2-1-16,-6 3 1 15,-3-3-4-15,-9 2 0 16,3-2 1-16,-9 3 2 16,4-3-3-1,-10 2 0-15,3 1-1 0,-3 2-2 16,3-2 0-16,-3 2 0 15,6-2-2-15,-2 2-1 16,2 0 1-16,-6 0 2 16,6 1 2-16,-6-1 3 0,3 0 0 15,0 0-1 1,4-2 3-16,-1-3 0 0,3 0 1 16,0-3 2-16,3 0-1 15,3 1 0-15,0-4-3 16,3 1-2-16,0-1 1 15,3 1-1-15,0 0-3 16,6-1 0-16,0 1 2 16,6 0 2-16,-3-1 0 15,6 1-1-15,0 0 1 16,8-3-1-16,-2 0 0 16,18 0 0-16,-6 0 0 15,14 0 0-15,-8 0-3 0,3 2 2 0,-7 1 3 16,-2 0 1-1,-6-3-1 1,-3 0 1-16,-3 0 2 0,-4-3 2 16,-2 0 1-16,-3-2 0 15,-3 2-2-15,-3-2 1 16,0 0-4-16,-6-3 0 16,0 3-1-16,-6-3 1 15,3 2-2-15,-9 1-1 16,3 0 3-16,-12-1 0 15,4 1-1-15,-7 0-2 16,6 2-8-16,-3-2-3 16,3 2-43-16,3-2-16 15,3 0-154 1</inkml:trace>
  <inkml:trace contextRef="#ctx0" brushRef="#br0" timeOffset="83411.81">11665 5741 384 0,'-18'-2'143'0,"18"2"-112"0,-6-5 21 0,6 5 0 16,0 0-16-16,0 0-3 15,0 0-15-15,0 0-4 16,0 5-8-16,0-3 3 0,0 9 1 16,0 0 1-16,0 12 1 15,0-1-2-15,3 9-1 0,-3-4-5 16,3 5-1 0,0-9-3-16,0-1-1 0,0-4-10 15,0-2-5-15,-3-3-39 16,0-13-14-16,0 0-103 15,9-18-81 1,0 4 99-16</inkml:trace>
  <inkml:trace contextRef="#ctx0" brushRef="#br0" timeOffset="83561.316">11671 5554 504 0,'-21'0'189'0,"21"0"-147"0,-15-3 13 15,15 3-4-15,-3 0-45 0,0 0-14 16,0 0-69-16,0 0-27 16,6-5-106-16,0 2-43 15</inkml:trace>
  <inkml:trace contextRef="#ctx0" brushRef="#br0" timeOffset="84042.176">11909 5723 244 0,'-30'3'90'0,"30"-3"-70"0,-32 0 41 15,29 0 15-15,-6 0-10 16,0 0-2-16,-3 0-14 15,3 0-4-15,0 0-26 16,3 0-3-16,6-3-2 0,0 3-2 16,15 0 2-16,-3 0-8 15,15 0-2-15,-3 0-3 0,5 3-2 16,-5-3-10-16,3 2-6 16,-6-2-14-16,0 3-4 15,-4-3-6 1,-2 0-1-16,0 0-1 0,-6 0 0 15,0 0-33-15,-3 0-15 16,-3 0-40 0</inkml:trace>
  <inkml:trace contextRef="#ctx0" brushRef="#br0" timeOffset="84268.165">11835 5831 384 0,'-48'8'145'0,"48"-8"-112"0,-30 6 19 16,27-4 0-16,0-2-14 0,0 0-2 0,3-2-7 31,0 2-4-31,21-3-13 16,-3 0-1-16,15 6 0 0,-6 0-13 15,8-1-3-15,-5 1-53 16,9-3-24-16,-9 0-128 15</inkml:trace>
  <inkml:trace contextRef="#ctx0" brushRef="#br0" timeOffset="84584.087">12249 5704 408 0,'-9'-8'151'0,"9"8"-118"0,0-5 7 0,0 5-7 16,0 0-10-16,0 0 0 16,6 3 5-16,-3-1 5 15,3 9-18-15,-1-3 7 0,1 13 5 16,0-2-11-16,0 23-1 15,0-8-9-15,0 6-4 0,0-5-6 16,-3-6-2-16,0-6-35 16,0-4-13-16,0-3-93 15,-3-24-40-15,-3-8 18 16</inkml:trace>
  <inkml:trace contextRef="#ctx0" brushRef="#br0" timeOffset="85271.705">12052 5199 220 0,'-9'-5'82'0,"9"5"-64"0,-3-16 29 0,3 16 7 0,0-8-8 16,0 3-2-16,0-6-8 15,0 1-2-15,0-1-19 16,0 3 4-16,0 3 4 0,0-1-6 16,0 12 1-1,0-4-7-15,3 12 1 0,0-1-5 16,0 3-2-16,0-3 4 15,-3 0 4-15,0 0 4 16,3-2 4-16,-3 0 2 16,0-4 1-16,0-1-9 15,0-6-2-15,0 0-12 0,0-6-3 16,0 4-10-16,6-14-3 16,-3 3-3-16,6-8-2 15,0 2 5-15,6 3 1 16,-3 3 9-16,8 13 2 15,-2 0 18-15,9 13 7 16,-6-2 3-16,6 5 0 16,-6-3-6-16,-1 0-1 15,-2 0-4-15,-3-2-1 16,0-1-5-16,-3-2-3 16,-3 0-2-16,-3-2-3 15,0-1-28-15,-6-2-11 16,0-1-91-16,-6-2-40 15,-6-13-25 1</inkml:trace>
  <inkml:trace contextRef="#ctx0" brushRef="#br0" timeOffset="89494.242">12975 5257 356 0,'-12'-5'132'0,"12"5"-103"0,-15-3 36 0,15 3 9 16,-3 0-14-16,0 0-2 15,0 0-27-15,0 0-9 16,3-2-13-16,0-1-6 0,9 3-2 16,0 0-1-16,12 0 0 15,-3 0-18-15,14 0-8 16,-5 0-41-16,9-3-20 16,-6 3-58-16,-3-2-25 15,-4-1 35 1</inkml:trace>
  <inkml:trace contextRef="#ctx0" brushRef="#br0" timeOffset="89882.514">12921 5284 440 0,'-12'-6'165'0,"12"6"-129"0,-9 0 17 15,9 0-3-15,0 0-24 0,0 0-7 16,0 3-11-1,0 0-6-15,0 7-1 16,0 1-1-16,3 29 2 0,0-9 1 16,3 25 3-16,0-11-1 0,0 2 0 15,0-7 3-15,0 0 3 16,-3-6 2-16,0-2 3 16,0-6-3-16,0-4 0 15,-3-4-1 1,3-5 0-16,-3 1-4 0,3-6 0 15,0-3-7-15,3-3-1 16,0 1 0-16,12-3 0 16,-3 0-5-16,23-3-1 15,-5 1 5-15,12-1 5 16,-10 3-22-16,1 0-9 0,-6 0-29 16,-3-2-12-1,-3-1-46-15,-7-2-17 0,1 2-46 16</inkml:trace>
  <inkml:trace contextRef="#ctx0" brushRef="#br0" timeOffset="90076.973">12883 5556 548 0,'-24'0'206'0,"24"0"-160"0,0-8-9 16,0 8-16-16,15-10-35 0,0 2-8 16,23-8-68-1,-5 3-29-15,44-3-82 0,-17 3-33 16</inkml:trace>
  <inkml:trace contextRef="#ctx0" brushRef="#br0" timeOffset="90407.746">13415 5154 488 0,'-11'-8'181'0,"11"8"-141"0,0-5-11 16,0 5-13-16,5-5-17 0,1 2 0 16,9 0-28-1,0 1-13-15,15 2 22 0,-6 0-52 0,11 0-18 16,-8 0-71-1,0-3-30 1,-6 0 101-16</inkml:trace>
  <inkml:trace contextRef="#ctx0" brushRef="#br0" timeOffset="90767.672">13451 5104 332 0,'-18'2'126'0,"18"-2"-98"0,-6 11 21 0,6-8 4 0,0 7-14 16,0-2 0-1,0 8-11-15,0-3-3 16,0 11-14-16,0-5 2 0,0 18 3 16,0-8-4-16,0 32 1 15,0-14-2-15,3 11 3 16,0-13 2-16,0 3 2 0,-3-11-1 16,0 3-1-1,0-8-2-15,0-3 1 16,0-6-4-16,3-1 1 0,-3-4-3 15,6-5 0-15,0-2-1 16,9-3 0-16,-3-3-4 16,21-2-1-16,-7-1-1 15,16-2-2-15,-6 0-2 16,3 0 1-16,-7 0-21 16,-2 0-8-16,-3 0-34 15,-3-2-11-15,-3-1-102 16,5-7-43-16,4-17 58 15</inkml:trace>
  <inkml:trace contextRef="#ctx0" brushRef="#br0" timeOffset="91172.763">14180 5228 448 0,'-6'-8'167'0,"6"8"-129"0,0-8 4 0,0 8-8 16,0 0-14-16,0 0-1 15,0 0 0-15,0 0 0 16,-2 0-10-16,-1 0 3 0,-9 6 2 15,3-1 1-15,-15 8 4 16,6-2-9-16,-15 18-1 0,9-5-5 16,-5 34-1-16,5-11-1 15,0 9-2-15,6-14 1 16,3-2-1-16,3-6-3 16,1-2 0-16,-1-5-9 15,3-4-3-15,0-4-12 16,0-3-3-16,3-3-35 15,0-5-13-15,3-3-58 16,0-15-26-16,3-1 17 16</inkml:trace>
  <inkml:trace contextRef="#ctx0" brushRef="#br0" timeOffset="91516.971">13820 5210 400 0,'-9'-8'151'0,"9"8"-118"0,-3-14 16 0,3 14-1 0,0-7-14 16,0 1 0-1,3-2-13-15,0 0-5 16,0 0-9-16,0 3-1 0,0 3 1 16,0-1 3-16,3 11 1 15,0 0 1-15,3 10 2 16,0-2-1-16,9 11 0 15,-6-4 1-15,18 36 4 0,-7-12-8 16,16 14-3-16,-9-11-2 16,6-2 1-16,-7-8-1 15,1-3 0-15,-6-8-3 16,-3-3 1-16,-3-5-7 16,-4-2-1-16,-2-3-38 15,0-3-16-15,-3-2-72 16,0-14-28-16,0 3-36 15</inkml:trace>
  <inkml:trace contextRef="#ctx0" brushRef="#br0" timeOffset="91683.347">14314 5538 460 0,'-3'0'170'0,"3"0"-132"0,3 18 22 0,-3-15 1 15,3 13-26-15,0-3-7 16,0 6-20-16,0-4-7 15,0 4-1-15,0-3-21 0,0 0-6 16,0-3-46-16,0-3-20 16,0-2-110-1</inkml:trace>
  <inkml:trace contextRef="#ctx0" brushRef="#br0" timeOffset="91818.57">14314 5270 504 0,'-6'-2'189'0,"6"2"-147"0,-6 2-29 0,6-2-25 0,0 0-121 0,0 0-48 31,9-2 16-31,-3-1 12 0</inkml:trace>
  <inkml:trace contextRef="#ctx0" brushRef="#br0" timeOffset="92270.164">14466 5146 452 0,'-9'5'170'0,"9"-5"-132"0,0 0 20 16,0 0-1-16,6 0-37 16,0 0-9-16,9-2-11 0,0-1-2 15,6 1 2-15,-3-1-3 0,2 0 0 16,-2 1 2-1,-3 2 2-15,-3 0 13 16,0 10 6-16,-3-2-4 0,0 11 1 16,0-4-6-16,3 12 1 15,-3-3-7-15,6 37-3 16,-4-11-1-16,4 11-1 16,-3-8 0-16,3-3 0 15,-3-8 6-15,0 3 6 16,-3-8 3-16,-3 0 3 15,0-5-4-15,-3 2 2 16,0-4-7-16,-3-4-1 0,0-2-2 16,-3-6 1-16,0-2-2 15,-3-5 0-15,3-3-6 16,-3-6 1-16,0 1 2 16,0-3 1-16,0 0-10 15,0-5-5 1,0 2-43-16,-3-7-16 0,3 2-189 15</inkml:trace>
  <inkml:trace contextRef="#ctx0" brushRef="#br0" timeOffset="93934.128">15898 5805 392 0,'-6'16'148'0,"6"-16"-115"0,0 10 11 15,0-10-5-15,3 3-9 16,0 0 2-16,9-11-9 16,-3 2-4-16,6-12-11 15,-3 2-5-15,5-32-2 0,-2 9 1 16,3-33 1-16,-3 17-4 16,0-14-1-16,-3 13-2 0,-3-23 0 15,-3 18 3 1,-3 0 0-16,0 11 3 0,-3 8 1 15,0 7 3-15,-3 9 3 16,0 2-2-16,-3 13 1 16,0 1-3-16,-3 20 0 15,3 1-1-15,0 16 0 16,0-6 4-16,0 10 3 16,0-4-4-16,0 34-2 15,0-14 2-15,6 27 2 16,0-15-4-16,9 7-3 15,0-16 3-15,6 0 1 16,-3-7-5-16,9-9 0 16,-6-5 1-16,5-13 3 15,-2-3-2-15,6-13-2 0,-3 0 0 16,3-10 1-16,-3 2-1 16,-1-24-1-16,-2 6 1 15,-3-17-1-15,-3 9 0 16,-6-1 0-16,0 6 0 15,-3 6 0-15,0 1 0 16,-3 6 0-16,0 3 0 16,-3 11 0-16,0-1 2 15,0 24 1-15,0-2 1 16,6 18 2-16,-3-8-3 16,12 8 0-16,0-8 1 15,18 3 0-15,-7-6-2 16,13 1-2-16,-6-6-4 15,6-8 0-15,-10-2 0 16,7-11 2-16,-6 0-4 16,3-8 2-16,-6 0-3 0,-1-19 2 15,-2 6-2-15,-3-16 0 16,-3 5 1-16,-6-2 2 16,0 7-1-16,-3 4 4 15,-3 4 0-15,0 11 3 16,0 0 1-16,0 24 1 15,0-3 2-15,0 16 3 16,0-5 2-16,3 5 1 16,-3-5-2-16,0 3-1 15,0-6 1-15,-1-3 1 16,1-2-3-16,0-5-3 0,0-1-2 16,6-10 0-16,-3 0-4 15,12-18 0 1,-3 2-4-16,12-37 1 15,-6 11-5-15,5-1-1 0,-2 9-2 16,3 5 2-16,-6 5 4 16,3 8 1-16,-6 3 5 15,-1 16 4-15,-2-1 8 16,3 30 2-16,-3-6-1 16,-3 11 0-16,-3-7-5 15,0 4-3-15,-3-5-2 16,-3 3-3-16,0-6-4 15,-3-2-2-15,0-5-22 0,0-6-6 16,0 0-54-16,-3-13-20 16,0 0-116-1</inkml:trace>
  <inkml:trace contextRef="#ctx0" brushRef="#br0" timeOffset="94085.204">16696 5091 592 0,'-27'-11'220'0,"27"11"-172"0,-12 0-19 0,12 0-20 15,3-3-73-15,-3 1-24 16,18-6-140-16,-3 0-63 0</inkml:trace>
  <inkml:trace contextRef="#ctx0" brushRef="#br0" timeOffset="94551.755">17318 5718 468 0,'-18'5'176'0,"18"-5"-137"0,-6 0 15 0,6 0-3 15,0 0-20-15,0 0-6 16,9 0-8-16,-3 0-3 16,9-3-8-16,-3 1-4 0,6-6 1 15,-3 0-4-15,-1-13 0 16,-2 2-4-16,0-21 1 15,-3 9 0-15,-6-6 2 16,0 5-1-16,-6 3 1 16,0 5 4-16,-12 5 3 15,3 4 2-15,-11 17 3 0,2 1-1 16,-3 29 0-16,6-6-3 16,12 11-1-16,0-5-3 15,24 2 1 1,-3-5-18-16,15 3-6 15,-7-5-43-15,13-6-16 0,-6-5-96 16,18-6-41-16,-10-2 63 16</inkml:trace>
  <inkml:trace contextRef="#ctx0" brushRef="#br0" timeOffset="95450.441">17892 5686 460 0,'-3'3'173'0,"3"-3"-135"0,-6-6 5 15,6 6-5-15,0-8-31 0,0 3-5 16,-3-11-7-16,3 3 0 16,-5-11 3-16,2 3 1 0,-9-3 3 15,3 6 1-15,-12-1 3 16,3 3 6-16,-9 8 2 16,3 0-5-16,-2 14-3 15,2-1-3-15,0 13 0 16,3-2 2-16,6 11 4 15,0-6 2-15,6 5 3 16,4-4-3-16,10 1 1 16,-2-1-7-16,18-4-1 15,-6-2-7-15,12-5 0 16,-3-4-4-16,3-7 2 0,-4 0 3 16,-2-7 1-16,-3 1 1 15,-6-10 0-15,0 3 0 16,-6-21 0-16,0 7 0 15,-3-7 0-15,0 5 0 16,0 2 0-16,-3 6 0 16,0 8 0-16,0 2 4 15,3 27 2-15,0-3 0 16,3 14 1-16,0-6-2 16,5 3 2-16,-2-3-6 15,6-2-3-15,-3-4-4 16,3-4 1-16,-3 0 1 15,3-9 2-15,-3 1-1 16,3-11-1-16,-3 3 0 16,-1-19 3-16,1 5 0 0,-3-12 3 15,-3 4-3-15,0 3 0 16,-3 3 1-16,3 11 0 16,-3 2 0-16,6 23 2 15,-3-1 3-15,3 10 2 16,0-3 3-16,0 3 1 15,0-6-1-15,-3 1 1 16,0-4 0-16,-3-1 3 16,0-4-7-16,-3-2-2 15,0-3-10-15,-3-5-2 16,3 0-1-16,-3-10 2 16,0-1 2-16,0-7-1 0,0 2 4 15,3 0 2 1,0 3-2-16,12 2-2 15,-3 1-3-15,14-1 1 16,-2 3-6-16,6-5-1 0,-3 2 2 16,0-2 4-16,-4 2 3 15,-2 4 2-15,-3-1 16 16,0 16 7-16,-3-1 3 16,0 15 0-16,-3-4-12 15,3 9-3-15,-3-6-6 16,3 3-3-16,-1-6-3 15,4 1-1-15,-3-3-7 16,3-3-2-16,-3-3-15 16,0-4-6-16,-3-4-46 0,-3-7-21 15,0 0-122 1</inkml:trace>
  <inkml:trace contextRef="#ctx0" brushRef="#br0" timeOffset="95571.475">18398 5175 492 0,'-14'3'184'0,"14"-3"-143"0,-6 5-18 0,6-5-17 16,3 5-96-16,0 1-37 15,5-4-52-15,1-2-22 16</inkml:trace>
  <inkml:trace contextRef="#ctx0" brushRef="#br0" timeOffset="95795.817">18634 4990 512 0,'-21'-18'189'0,"21"18"-147"0,-3 0 13 16,3 0-4-16,3 18-26 16,0-2-6-16,6 26-5 15,-3-7-2-15,3 31-6 16,-1-13-4-16,7 37 1 0,-3-19-20 15,0 3-8-15,-3-16-42 16,0 6-20-16,-3-11-113 16</inkml:trace>
  <inkml:trace contextRef="#ctx0" brushRef="#br0" timeOffset="96532.606">18431 5326 548 0,'-6'0'206'0,"6"0"-160"0,6 3-11 0,-6-3-15 15,15 2-17-15,-3 1-2 0,27 2-7 16,-7-2-4 0,19 2 6-16,-12 1-16 0,2-1-4 15,-8 0 7-15,-3 0 5 16,-6 1 23-16,0 7 10 15,-7-2 7-15,4 23 6 16,-6-8-10-16,0 14-5 0,-3-8-10 16,3 0-4-16,-3-6-10 15,9-2-2-15,-4-3-5 16,10-5 0-16,-6-3 4 16,6-10 2-16,-6-1 4 15,-1-12 3-15,-2 2 2 16,-3-19 3-16,-3 4 1 15,-6-7 3-15,0 7-3 16,-3-1-2-16,0 5-5 16,0 6 0-16,-3 3-5 15,3 17 1-15,-3-1 0 0,6 23-1 16,0-5 4-16,6 13 2 16,-3-8 0-16,9 42-1 15,-4-15 1-15,4 18-1 16,-3-16 0-1,3 8 0-15,-3-15-7 0,-3 7-3 16,-3-11 3-16,-3 1 4 16,-3-8 4-16,-9-1 4 15,0-4 4-15,-21-4 2 16,6-4-3-16,-23-14 0 16,8-2-5-16,-12-24-2 15,9 2-3-15,-8-13-1 16,8 3 2-16,0-8 0 0,10 5-4 15,11-24 1-15,3 9 2 16,15-14 1-16,0 10-2 16,12 1 2-16,-3 8 7 15,18 7 4-15,-7 4 1 16,13 9 3-16,-3-2-5 16,0 14-3-16,-4-1-1 15,-5 3-1-15,-3 0-16 16,-6 3-4-16,-3-1-52 15,-12-2-22-15,0 0-144 16</inkml:trace>
  <inkml:trace contextRef="#ctx0" brushRef="#br0" timeOffset="97492.272">19967 5572 256 0,'-24'-37'96'0,"24"37"-75"0,-29-50 12 15,26 45 2-15,-9-11 3 0,3 2 6 16,-6 1 3-1,3 0 1-15,-3 5-26 16,3 5 3-16,3 27 2 0,3-5-2 16,6 15 0-16,0-5-13 15,15 0-5-15,-3-5-7 16,18-5-3-16,-3-3-9 0,11-11-3 16,-5 0 3-16,0-18 3 15,-6 2 2-15,-9-20 5 16,-4 4 1-1,-17-7 3-15,0 5-1 0,-23-1-1 16,5 4 7-16,-6 2 5 16,3 6 7-16,6-1 5 15,3 6-12-15,12 0-5 16,3 2-2-16,33-2-1 16,-6 2-2-16,21-2 1 0,-10 2-4 15,19-12 0 1,-12 4 1-16,17-21 2 15,-11 9-1-15,-1-9 2 0,-8 8-2 16,-12-5 2-16,-6 8 0 16,-16 0 1-16,1 5-5 15,-18 0 1-15,1 6-5 16,-16 5-1-16,6 2 3 16,-9 6 3-16,6 0 1 15,-9 15-1-15,7-2 7 16,-7 24 3-16,6-3-1 15,3 13 2-15,3-7 0 16,12 7 1-16,0-8-2 16,12 35 1-16,0-13-2 15,12 28 2-15,-3-15-4 16,12 11-2-16,-6-20-2 16,9 30 0-16,-7-18 4 0,-5 2 4 15,-3-16 2-15,-15 0 3 16,0-13-5-16,-12-2-1 15,3-9-6-15,-9-2-1 16,3-6 1-16,-17-7 0 16,5-3-7-16,-33-8 0 15,13-3-8-15,-10-8-1 16,10 1-24-16,-1-17-11 16,9 3-51-16,4-24-20 15,5 9-99 1</inkml:trace>
  <inkml:trace contextRef="#ctx0" brushRef="#br0" timeOffset="97658.374">19976 5427 540 0,'21'-19'203'0,"-21"19"-158"0,68-10 5 16,-56 10-9-16,18 2-28 0,-6 1-7 15,27 2-44 1,-10-2-17-16,37 5 27 15,-16 0-122-15,18 0-50 0,-17-1 29 16</inkml:trace>
  <inkml:trace contextRef="#ctx0" brushRef="#br0" timeOffset="98693.467">21143 5704 340 0,'-9'-5'126'0,"9"5"-98"0,-3-3 28 0,3 3 4 0,0 0-21 16,0 0-5-16,6 3-14 15,-3-3-5-15,6 0-8 16,-3 0-3-16,9-5 0 0,-3 0-5 15,6-14 1-15,-4 3-7 16,4-24 0-16,-3 9-2 16,-6-6 3-16,-3 5 4 15,-12 3 1-15,0 5-4 16,-6 5 1-16,0 6 4 0,-6 8 4 16,4 0 5-16,-7 26 5 15,0-5 3-15,6 18 4 16,3-5-9-16,12 3-2 15,0-6-6-15,15-2-1 16,-3-5-3-16,39-9-3 16,-13-2-3-16,22-18-1 15,-10 2-1-15,4-27 0 16,-12 6 5-16,-1-3 1 16,-8 6 2-16,-6 5 2 15,-3 2 21-15,-9 11 12 16,-4 3-12-16,-8 18-4 15,0 1-10-15,-6 12-4 16,3-2-2-16,-6 0-3 16,0-3-8-16,-2-3-5 15,-1-2-15-15,-3-5-5 0,3-3-5 16,-3-16-2-16,3 3 12 16,-3-27 4-16,0 5 14 15,3-4 6-15,0 4 7 16,3 6 6-16,0 2 12 15,12 9 9-15,0 2 7 16,12 26 2-16,-3-2-13 16,12 13-5-16,-6-5-15 15,23 0-3-15,-5-3-19 16,18-8-4-16,-13-2-8 16,1-11 0-16,-3 0 8 15,-7-13 7-15,-5 2 12 0,-6-15 8 16,0 5 10-1,-9-9 4-15,-4 7 5 16,-5-1 1-16,0 3-10 0,-3 5-5 16,0 3-7-16,0 10-2 15,-3 0 1-15,3 46 0 16,0-12 11-16,0 30 5 16,0-13-2-16,0 55 2 15,0-21-7-15,-3 11-3 16,0-17-8-16,3 17-3 15,0-22-20-15,0-4-9 16,0-15-33-16,0-12-14 16,0-8-70-16,0-29-31 0,-3-3 12 15</inkml:trace>
  <inkml:trace contextRef="#ctx0" brushRef="#br0" timeOffset="98948.504">21863 5353 400 0,'-26'-19'151'0,"26"19"-118"0,11-16 9 16,-11 13-5-16,24-2-22 15,-9 0-3-15,15 2 1 0,-6 1 3 16,11 10-8 0,-8-3 9-16,9 29 3 0,-6-5 7 15,-6 22 4-15,-7-12 2 16,-14 6 5-16,0-8-10 0,-9 0-2 15,0-5-17-15,-8-3-6 16,2-5-33-16,-3-5-13 16,3-4-62-16,3-15-25 15,0 0-84 1</inkml:trace>
  <inkml:trace contextRef="#ctx0" brushRef="#br0" timeOffset="99479.35">22471 5636 452 0,'0'37'170'0,"0"-37"-132"0,-6 16 31 0,6-14 4 0,0 1-42 15,0-1-16-15,0-2-16 16,0 0-3-16,6-7 2 16,0 1-4-16,2-15 0 0,-2 3-2 15,0-12 2-15,0 4 2 16,-3-3-1-16,0 5 8 15,-6-2 3-15,0 4 5 16,-9 7 6-16,-2 1-5 16,-7 12-2-16,3-1-3 15,-6 24 0-15,3-2-4 16,3 15-2-16,9-5 0 16,18 6-1-16,-3-9-7 15,15 3 0-15,-3-5-4 16,9-11 2-16,-3 0 0 15,17-10 1-15,-5 0 2 16,12-11 2-16,-10 0 4 16,1-13 2-16,-6 2 8 0,-3-10 4 15,-7 5 6-15,-8-5 4 16,-3 5-10-16,-12 1-5 16,0 4 0-16,-9 8 4 15,3 4-14-15,-3 22-5 16,3-1-3-16,12 15 0 15,-3-3 1-15,18 6 2 16,-6-6 2-16,9 1-1 16,-6-3-12-16,3-3-4 15,-4-5-29-15,4-8-12 0,-6-3-52 16,6-13-20-16,-6 0-37 16</inkml:trace>
  <inkml:trace contextRef="#ctx0" brushRef="#br0" timeOffset="99684.152">22989 4940 432 0,'-6'-11'162'0,"6"11"-126"0,0 8 18 16,0-8 0-16,0 35-20 0,0-9-2 16,0 30-8-16,6-11-3 15,-3 58-11 1,-1-21-4-16,1 13-2 0,0-18-9 0,0 29-4 15,3-24-35-15,0 0-16 16,-3-19-42-16,0-10-16 16,0-5-58-1</inkml:trace>
  <inkml:trace contextRef="#ctx0" brushRef="#br0" timeOffset="99895.01">22634 5257 520 0,'-15'-5'192'0,"15"5"-149"0,18-3-4 0,-15 3-10 16,36 0-23-16,0 0-4 0,20 3-30 15,-14 0-11-15,35 2 19 16,-11-2-87-16,20 4-34 0,18 1-34 15</inkml:trace>
  <inkml:trace contextRef="#ctx0" brushRef="#br0" timeOffset="101533.084">23393 5630 372 0,'-6'3'140'0,"6"-3"-109"0,0 0 20 0,0 0 1 0,0 0-23 16,0 0-5-1,0-3-13-15,0 1-5 16,0-6-3-16,0 0-3 0,0-8 3 0,0 3-2 16,0-8-1-16,-3 2 1 15,-3-5 1-15,1 6-1 16,-10-3-1-16,3 5 1 16,-15 2 1-16,6 4 1 15,-12 12 3-15,4 1-3 16,-1 29-2-16,9-6 0 15,3 9 1-15,3-6-1 16,15 0 2-16,0-5 0 0,12-6 1 16,-3-2 2-16,12-5 1 15,-3-3 3-15,3-8 4 16,-4 0-6-16,1-14 0 16,-3 4 0-16,0-9 2 15,-6 6 1-15,6 5 1 16,-3 0-2-16,3 16 1 15,-6 0-6-15,11 5-3 16,-5-2-4-16,6 2 1 16,-6-2-17-16,21-6-8 15,-12 0-11-15,17-13-2 16,-5 3-3-16,0-29 0 0,-6 5 4 16,-1-19 3-16,-2-13 13 15,-6 3 6-15,-12-8 7 16,-6-6 6-16,-6 4 15 15,-3 7 9-15,-3 10 10 16,-3 9 3-16,3 10-3 16,3 6 1-16,-3 5-5 15,3 10 1-15,0 3-10 16,-9 16-3-16,1 24-4 16,-1 2-2-16,3-5-1 15,0 16 0-15,3-8 0 16,6 51 0-16,0-20-2 15,12 7-1-15,6-15-3 16,12-4-2-16,-4-11-2 16,7-8 1-16,-3-5-1 15,0-11 0-15,-3-3 2 0,-4-10 2 16,-2 0-3-16,0-16 0 16,3-18 1-16,-9-8 2 15,6-1-1-15,-9 6-1 16,0 8 5-16,-3 10 4 0,-6 17-1 15,5 15 1 1,-2 5-3-16,3 1-1 16,0-1-3-16,3-5-2 15,3-2 1-15,6-3-1 16,9-6-5-16,6-2 1 16,-1-8-3-16,7-2 0 0,-6-4 1 15,-6-4 2-15,-4-6 4 16,-5-5 4-1,-6-8 3-15,-6-6 1 16,-6 3-2-16,-6 3 1 0,3 8-2 16,-3 8 2-16,0 8-11 15,6 15-2-15,6 11 1 16,3 8 0-16,9-2 0 16,0-3 4-16,-3-3 0 15,6-5 1-15,-7-3 0 16,-2-2 2-16,0-6-1 15,0-2-1-15,-6-6 1 16,-3-5 1-16,-3-5-3 16,0-8 0-16,-3-9-6 0,-6-1 0 15,-9-1-4-15,6 3 2 16,-5 2 5-16,8 6 4 16,-3 0-1-16,9 5-2 15,3 3-3-15,3 2 1 16,12 3-8-16,0 6-4 15,-4 7 6-15,7 11 4 16,0 8 7-16,-3 10 2 16,6 1 2-16,-6-4 2 15,-3-4 8-15,-3-6 3 16,-6-5 7-16,3-3 5 0,-6-5-5 16,0-8 0-16,0-5-15 15,3-17-6-15,8-17-18 16,10-4-5-16,9 4-8 15,0 4-2-15,6 12 11 16,-4 7 6-16,-2 10 15 16,-6 17 8-16,-3 18 9 15,-3 13 5-15,-1 1-8 16,-2-4-2-16,-6-7-6 16,3-5 0-16,-6-6-5 15,-3-3-2-15,3-4-18 16,-6-6-9-16,0-8-52 15,-6-6-25-15,-3-23-118 16</inkml:trace>
  <inkml:trace contextRef="#ctx0" brushRef="#br0" timeOffset="101712.33">24411 4948 572 0,'-23'10'211'0,"14"-2"-164"0,0 0 3 0,6-5-13 16,-3-1-36-16,6-2-10 16,0-2-38-16,0-1-15 15,0-2 32-15,0-6-60 0,-3 3-20 16,3 6-75 0</inkml:trace>
  <inkml:trace contextRef="#ctx0" brushRef="#br0" timeOffset="101922.781">23405 5136 392 0,'-50'21'148'0,"44"-24"-115"0,6-2 15 0,6 0 0 0,12-6-29 31,17-2-8-31,43 5-16 15,14 8-5-15,6 8 5 16,27 8-86-16,-3-8-37 0,-9-11-33 0</inkml:trace>
  <inkml:trace contextRef="#ctx0" brushRef="#br0" timeOffset="118227.963">2473 7123 348 0,'-6'-3'129'0,"6"3"-100"0,0 0 24 15,0 0 7-15,0-3-22 16,3 1-4-16,0-1-3 15,0 0 0-15,0 1-16 16,0-1 6-16,0 0 6 0,0 1-4 16,-3 4-1-16,0-2-10 15,-9 16-5-15,3-2-4 16,-15 31 0-16,3-8-2 0,-20 15 2 16,8-9-4-16,-15 15 0 15,7-10 1-15,2 26 0 16,6-13 0-16,6 2 0 15,-3-10 0-15,7-5 0 16,2-6-3-16,3-10 2 0,3-6-12 16,3-7-7-1,-3-3-42-15,3-19-20 16,3 3-76-16,6-32-32 16,0 6 40-16</inkml:trace>
  <inkml:trace contextRef="#ctx0" brushRef="#br0" timeOffset="118575.541">2024 7168 368 0,'-18'-19'137'0,"18"19"-106"0,-12-18 19 16,12 15 2-16,-3-2-16 0,3-1-1 15,0-2-5 1,-6 0 1-16,6 0-17 15,0 3 1-15,0 0-1 0,0 2-3 16,0 1-1-16,0 2-6 16,6 8-3-16,-3-1 4 0,9 36 4 15,-3-9-1-15,17 27 3 16,-5-11 3-16,21 22 1 16,-3-17-6-16,11 30-1 15,-14-16-2-15,6-3 1 16,-7-13 0-16,-5 0 1 15,-6-14-4-15,0-4-3 16,-6-9-18-16,-4-5-6 16,-2-5-35-16,0-8-15 15,0-2-57-15,3-28-22 16,-9 7-26 0</inkml:trace>
  <inkml:trace contextRef="#ctx0" brushRef="#br0" timeOffset="118751.671">2574 7559 420 0,'0'-3'159'0,"0"3"-124"0,6 8 28 16,-6-8 3-16,3 16-23 16,0-2-5-16,3 20-22 15,0-5-10-15,-3 8-4 16,3-5-7-16,0-3-1 0,0-5-41 16,0-6-17-16,-3-2-62 15,0-19-25-15,0 1-13 16</inkml:trace>
  <inkml:trace contextRef="#ctx0" brushRef="#br0" timeOffset="118875.44">2539 7395 488 0,'-15'-10'184'0,"15"10"-143"0,-12-3 6 0,12 3-8 16,-3 0-62-16,3 0-19 15,3-5-133-15,-3-1-58 16,21-10 80-16,-4 3 42 15</inkml:trace>
  <inkml:trace contextRef="#ctx0" brushRef="#br0" timeOffset="119218.545">2923 7480 364 0,'-30'5'137'0,"30"-5"-106"0,-21 0 35 16,21 0 10-16,-9 0-28 15,6 0-9-15,3 0-19 16,0 0-6-16,12-3-8 15,-9 3-4-15,15 0 1 0,-3 0-2 16,14-2-1-16,-5 2-19 16,18-3-10-16,-9 3-25 15,11-3-11-15,-11 1-40 16,-3-1-16-16,-3 1-24 16</inkml:trace>
  <inkml:trace contextRef="#ctx0" brushRef="#br0" timeOffset="119381.983">2893 7625 432 0,'-27'11'162'0,"27"-11"-126"0,-3 5 16 0,3-5 1 16,9 3-27-16,-6-1-6 16,15-2-17-16,-3 0-5 0,29-7 1 15,-8-1-57-15,32-6-26 16,-11 4-114-16</inkml:trace>
  <inkml:trace contextRef="#ctx0" brushRef="#br0" timeOffset="120326.942">3935 7009 336 0,'-3'2'126'0,"3"-2"-98"0,3 8 12 0,-3-8-2 0,3 0-23 15,0 0-6-15,5-2-6 16,-2-1 0-16,3-10-2 16,0 0-5-16,-6-14 0 15,0 6 2-15,-9-5 1 0,0 4 3 16,-6 4 1-16,3 2 1 16,-8 13 2-16,2 1 1 15,-12 12 1-15,6-2 0 16,-18 11 0-16,10-3-2 15,-7 2 1-15,6-2 0 16,0 0 1-16,7-3 2 16,5 3 1-16,3-3-3 15,9 6 0-15,0-3-3 16,18 15 2-16,-3-4-4 0,12 15 0 16,-4-7-1-16,4 4-2 15,-3-7 1-15,-3 2 1 16,-3-10 1-16,-6 0 1 15,0-3 2-15,-15 0 1 16,0-2-3-16,-18-1-1 16,3-2-3-16,-11 0-1 15,5-3-6-15,-3 1 0 16,6-4 1-16,4-2 1 16,5 0-2-16,3-3 2 15,0 1 3-15,9-1 1 16,0-2-2-16,9-1 2 0,0 1 1 15,18 2 0-15,-3 0 0 16,17 1 0-16,-5-1 8 16,3 6 5-16,-6-3 2 15,-1 10 4-15,-2-2-2 16,-3 24 1-16,-3-9-3 16,-3 17 1-16,-3-6-3 15,-3 9 0-15,0-9-3 16,3 29-1-16,-4-15-8 15,7 7-2-15,-3-10-7 16,18-5 0-16,-6-11-25 16,21-8-10-16,-7-8-55 15,13-42-25-15,-10 5-63 16</inkml:trace>
  <inkml:trace contextRef="#ctx0" brushRef="#br0" timeOffset="121002.601">4354 7072 356 0,'-9'3'132'0,"9"-3"-103"0,0 3 25 0,0-3 4 16,0 0-30-16,0 0-10 0,3-3-11 16,0 0-4-16,0-5-1 15,0 0 1-15,0-7 0 0,0 1-1 16,0-9-2-16,0 4 1 15,0-7 1-15,0 4 8 16,-3 1 3-16,0 3-2 0,0 2-1 16,0 3 0-1,0 7 4-15,0 1-8 16,0 10-1-16,0 1-1 16,0 12 0-16,0-2 0 0,3 10 0 15,0-4 4-15,3 9 5 16,0-4-3-16,3 20 2 15,-3-10-5-15,3 14 1 16,-3-12-5 0,0-2 0-16,0-5-1 0,-3-3 1 15,0-8-4-15,-3-5-2 16,0-2-18-16,-3-6-7 16,0-1-7-16,-3-1-2 15,0-1 12-15,-3-2 7 16,3-1 15-16,-6 1 7 0,3 0 18 15,-3 2 9 1,3-2 1-16,0 2 3 0,3-2-13 16,3 2-3-16,0-3-9 15,12 4-4-15,0-1-3 16,27-2-3-16,-6-1-41 16,17-2-20-16,-8 0-117 15,12-13-51-15,-10 3 67 16</inkml:trace>
  <inkml:trace contextRef="#ctx0" brushRef="#br0" timeOffset="121648.415">4378 7945 304 0,'-15'-2'112'0,"15"2"-87"0,-9 2 24 0,9-2 4 16,-3 0-19-16,0 0-5 0,0 0-8 16,0 0-2-1,0 0-10-15,0 0 3 0,-3 3 4 16,4-3-4-16,-4 3-2 0,0-1-3 16,0 6 0-16,0-2-2 0,0 4 2 0,0 1 0 31,3 15 1-31,0-5 2 15,3 22 1-15,0-9-3 16,9 8 0-16,-3-5-1 16,15 1 3-16,-4-7-3 15,25-4-2-15,-6-6-2 16,14-8 0-16,-8-2-4 16,0-14 0-16,-9 0-1 15,-1-18 0-15,-5 5 2 0,-3-21 0 16,-6 8-5-16,-6-8 1 15,-3 3-5-15,-9-1-1 16,0 9 5-16,-12-3 2 16,3 5 5-1,-18 3 3-15,3 2-2 0,-15 6-2 16,10 0 2-16,-7 5 2 16,6 3-2-16,0 2-2 15,4 0-18-15,2 1-9 16,6-1-61-16,3-5-28 15,3 3-69-15</inkml:trace>
  <inkml:trace contextRef="#ctx0" brushRef="#br0" timeOffset="122473.897">5185 7080 264 0,'-9'-8'99'0,"9"8"-77"0,-3-5 29 0,3 5 7 0,0-3-15 16,0 1-4-16,0-1-12 15,0 0-5 1,0 1-12-16,0-1 11 0,0 0 6 16,0 3-1-16,-3 0-1 0,0 0-9 15,0 0-5-15,0 0-4 16,0 3 0-16,0 0-6 15,3 5-1-15,0-3 0 16,3 14 2-16,0-4 5 16,0 22 4-16,0-7-4 0,3 9-2 15,0-4 2 1,0-1 2-16,0-8-4 16,0-4-1-16,0-4 0 15,3-15 2-15,-3-1-3 0,0-20 0 16,-1 2-1-16,1-5-2 15,0 2-2-15,3 11 1 16,-3-2 1-16,9 31 2 16,0-8-3-1,18 11-2-15,-6-3 2 16,14-2 2-16,-8-3 2 0,6-11 3 16,-10 0 8-16,1-15 3 15,-6-1 0-15,-3-18 0 16,-6 5-3-16,-6-8 1 15,0 3-8-15,-9 3-4 0,0 2-5 16,-9 0 1 0,0 6-21-16,-3 2-10 15,0 3-39-15,3 2-15 0,0 0-100 16,9 11-87 0,3 3 104-16</inkml:trace>
  <inkml:trace contextRef="#ctx0" brushRef="#br0" timeOffset="122609.992">5706 7144 416 0,'-6'18'156'0,"6"-18"-121"0,0 21 32 16,0-15 5-16,0-1-41 15,0 0-14-15,0-2-52 16,0-3-20-16,0-3-100 16,0 1-42-16,9-6 47 15,6 0 26-15</inkml:trace>
  <inkml:trace contextRef="#ctx0" brushRef="#br0" timeOffset="122835.146">5792 7078 500 0,'-12'-8'187'0,"12"8"-146"0,-6-3 9 0,6 3-6 0,0 0-24 15,0 0-6 1,0 13-4-16,0-2-2 15,6 44-4-15,0-10-5 0,6 16 0 16,-3-11-8-16,9 35-2 16,-6-19-34-16,3 14-15 15,-4-17-49-15,-2-10-20 16,0-11-47 0</inkml:trace>
  <inkml:trace contextRef="#ctx0" brushRef="#br0" timeOffset="123105.634">5670 7078 428 0,'-24'-16'159'0,"24"16"-124"0,-6-6 0 15,6 6-9-15,3-2-25 16,0-1-7-16,9-2-17 16,-3 0-8-16,21 5 16 15,-6 0 3-15,23 2 4 0,-8 1 5 16,3 2 1-16,-7 0 19 0,-8 6 9 0,-3-3 15 15,-12 8 9 1,0-3-13-16,-18 8-7 16,0-5-22-16,-18 5-7 15,6-5-37 1,-6-5-14-16,4-1-83 0,8-7-36 16,3 0 13-1</inkml:trace>
  <inkml:trace contextRef="#ctx0" brushRef="#br0" timeOffset="123255.667">6143 7165 532 0,'-3'5'198'0,"3"-5"-154"0,0 6 5 0,0-6-9 0,0 2-38 16,0 1-10-16,0-1-79 15,0-2-32-15,0 0-92 16,0 0-39-16</inkml:trace>
  <inkml:trace contextRef="#ctx0" brushRef="#br0" timeOffset="123781.159">6864 7048 340 0,'-6'-10'129'0,"6"10"-100"0,3-13 33 15,0 13 8-15,0-3-15 16,0 0-5-16,0 3-13 16,-3 0-4-16,6 14-18 15,-3-4 2-15,2 48 3 0,1-10-7 16,0 21 0-16,0-11-7 16,0 19-4-16,0-16-10 15,0 7-3-15,0-12-29 16,0-8-12-16,-3-9-57 15,3-28-22-15,0-1-53 16</inkml:trace>
  <inkml:trace contextRef="#ctx0" brushRef="#br0" timeOffset="124112.72">6783 6988 432 0,'-29'-11'162'0,"29"11"-126"0,-12-16 5 0,12 14-7 15,6-14-25-15,0 2-6 16,23-12-12-16,-5 5-3 0,18 10 7 16,-6 1-4-16,17 20 1 15,-8 1-7-15,17 10-1 16,-14-2 9-16,-3 4 6 0,-10-4 10 16,-17 2 6-16,-3-2 17 15,-18 4 9 1,0-4 1-16,-15 5 1 0,3-6-8 15,-6 1-2-15,4-3-7 16,-7-8-4-16,3-1-10 16,-3-4-3-1,3 0-10-15,0-3-4 0,1 0-24 16,5-3-11-16,3 3-67 16,6-3-29-16,3 3-74 15</inkml:trace>
  <inkml:trace contextRef="#ctx0" brushRef="#br0" timeOffset="124936.53">5310 8051 280 0,'-6'-16'104'0,"6"16"-81"0,-3-13 23 0,3 13 3 15,0-2-11-15,0-1-2 16,-3-2-12-16,0 2-2 15,0-2-13-15,0 2 1 0,0 0 1 16,3 1 2-16,-3-1 5 16,3 0-1-16,-3 6-1 0,3-3-6 15,0 13-2 1,0-2-4-16,3 21-1 16,0-6 1-16,6 11 0 15,-3-5-2-15,12-3-2 0,-3-3 3 16,5-10 0-16,-2-2 1 15,0-14 2-15,-3 0-3 16,-3-16 0-16,-3 2-1 16,3-7 1-1,-6 0-2-15,0 0-1 0,0 2 1 16,0 4-1-16,0 1 11 16,0 4 7-16,0-1 2 15,-1 3 0-15,-2 3-8 16,0-3-3-16,0 3-10 15,-3-1-4-15,0 1-44 0,0 2-17 16,0 1-62 0,9-1-23-16,0 3-18 15</inkml:trace>
  <inkml:trace contextRef="#ctx0" brushRef="#br0" timeOffset="125091.291">5709 8115 452 0,'-6'10'170'0,"6"-10"-132"0,0 6 24 0,0-6 4 16,0 0-35-16,0 0-11 16,0 0-24-16,0 0-9 15,0-3 7-15,0 0-46 0,0 1-19 16,0-1-88-16,6-5-35 16,6-2 48-1</inkml:trace>
  <inkml:trace contextRef="#ctx0" brushRef="#br0" timeOffset="125313.222">5753 7969 452 0,'-6'-2'170'0,"6"2"-132"0,-3 0 18 15,3 0 0-15,0 0-23 16,0 0-6-16,0 8-12 16,0-1-5-16,3 41-5 15,0-11 1-15,6 24 0 0,0-8-2 16,6 29-1-16,-3-16-10 15,3 16-5-15,-3-16-23 16,-3-8-10-16,0-10-36 16,-3-11-13-16,-3-5-99 15</inkml:trace>
  <inkml:trace contextRef="#ctx0" brushRef="#br0" timeOffset="125581.487">5691 7967 488 0,'-12'-11'181'0,"12"11"-141"0,-3-8-8 0,3 8-16 16,6-5-19-16,0 2 0 0,18-2-8 15,-6 0-1 1,32 5 7-16,-8 0-4 0,8 8-2 16,-8-3 7-16,-6 8 1 15,-6-2 27-15,-7 12 13 16,-2-1 4-16,-9 12 0 0,-3-8-16 15,-12 6-5-15,0-5-19 16,-18-6-5-16,6-5-30 16,-17-14-10-1,5 1-57-15,-6-14-25 16,6 1-66-16</inkml:trace>
  <inkml:trace contextRef="#ctx0" brushRef="#br0" timeOffset="125823.026">5599 8104 468 0,'-9'5'176'0,"9"-5"-137"0,0 3 17 0,0-3-1 15,0 0-37-15,0 0-8 0,0 0-24 16,0 0-6 0,3-3 10-16,0 3-52 0,0-2-23 15,0-1-110 1</inkml:trace>
  <inkml:trace contextRef="#ctx0" brushRef="#br0" timeOffset="126257.076">5459 7996 372 0,'-18'-3'140'0,"18"3"-109"0,-3 0 2 0,3 0-4 15,3 5-18-15,0 1-3 16,12 25 6-16,0-4 2 15,8 15-7-15,-2-7 12 0,3-1 6 16,-3-2-1-16,0-8 2 16,-3-6-3-16,-1-7 2 15,-2-1-6-15,-6-15-3 16,0 2-13-16,-3-21-2 16,0 6-34-16,-3-11-12 15,0 0-75-15,3 0-33 16,0 2-32-1</inkml:trace>
  <inkml:trace contextRef="#ctx0" brushRef="#br0" timeOffset="127458.118">6789 7927 312 0,'-9'-8'115'0,"9"8"-89"0,-9-5 38 0,9 5 14 16,-3-3-26-16,0 3-9 16,-5-3-17-1,2 1-6-15,-9 2-12 16,3 0 6-16,-6 2 5 0,3 1-6 0,-9 8-2 16,3-1-6-16,-8 19-2 15,5-5 1-15,3 37 2 16,6-11-3-16,18 11-2 15,-3-11 0-15,15 6 1 16,0-8-10-16,26-3-4 16,-8-8-30-16,24-16-10 0,-13-5-52 15,4-16-22-15,-9 0-39 16</inkml:trace>
  <inkml:trace contextRef="#ctx0" brushRef="#br0" timeOffset="127624.284">6950 7988 464 0,'-21'0'173'0,"21"0"-135"0,-6 16 5 31,6-14-8-31,3 25-23 16,0-6-7-16,6 27-19 0,0-11-8 16,6 8 11-1,-3-11-72-15,6 0-28 0,0-5-65 16</inkml:trace>
  <inkml:trace contextRef="#ctx0" brushRef="#br0" timeOffset="127759.537">7039 8250 420 0,'-9'-3'156'0,"9"3"-121"0,3 3 1 0,-3-3-8 16,9 2-27-16,0 1-4 15,21-6-62-15,-3 1-26 0,23-12-75 16,-8 4-33-1</inkml:trace>
  <inkml:trace contextRef="#ctx0" brushRef="#br0" timeOffset="127954.999">7489 7953 508 0,'-18'0'189'0,"18"0"-147"0,-9 11 13 15,9-8-4-15,0 15-21 16,0-2-5-16,3 45-12 15,0-11-4-15,3 29-5 16,-3-18-9-16,6 37-5 0,-3-21-27 16,3 2-14-16,0-15-64 15,0 5-26-15,-1-16-52 16</inkml:trace>
  <inkml:trace contextRef="#ctx0" brushRef="#br0" timeOffset="128227.328">7236 7988 436 0,'-21'-8'162'0,"21"8"-126"0,39-8-10 0,-33 8-14 0,26 0-15 16,-5 0 2-1,15 3 1-15,-6-1 0 16,20 3 0-16,-11 1 6 0,5 7 6 15,-8-2 33-15,-18 23 18 16,-3-8-12-16,-27 19-5 16,3-8-27-16,-15 3-9 15,3-8-29-15,-3-8-13 0,3-3-56 16,-6-18-26-16,4-1-99 16</inkml:trace>
  <inkml:trace contextRef="#ctx0" brushRef="#br0" timeOffset="128407.003">7661 7758 416 0,'54'23'156'0,"-54"-23"-121"0,83 40 32 15,-68-32 5-15,12 11-26 16,-6-6-6-16,9 11-13 16,-4-6-5-16,4 17-12 15,-3-6 2-15,-12 34 2 0,-3-13-7 16,-15 9-2-16,0-9-43 0,-15 5-17 15,3-10-190 1</inkml:trace>
  <inkml:trace contextRef="#ctx0" brushRef="#br0" timeOffset="133825.144">8918 7080 428 0,'-33'3'159'0,"33"-3"-124"0,-12 0 20 16,12 0 0-16,0 0-33 15,0 0-9-15,9-3-7 16,-3 1-2-16,21-1-2 15,-4 0-2-15,19 1 1 0,-6 2-10 0,6-3-4 16,-10 3-33-16,1-3-13 16,-6 3-44-16,-6-2-20 15,-4-1-27 1</inkml:trace>
  <inkml:trace contextRef="#ctx0" brushRef="#br0" timeOffset="134202.385">8843 7125 440 0,'-15'0'165'0,"15"0"-129"0,-6 6 2 0,6-6-8 0,0 5-17 16,0 0-2-16,3 19 0 16,0-3 0-16,0 24-5 0,0-5 0 0,0 10 1 15,0-10-1 1,0 23 1-16,0-10 0 15,0 11 1-15,0-11 2 16,0-6 1-16,0-7 1 16,0-6 2-16,0-2-3 15,0-11-1-15,-3-2-2 16,3-6 0-16,0-3-2 16,6-4-1-16,0-1 1 15,18-5 1-15,-7 0-3 16,25-3-3-16,-9 1-3 15,8-6 1-15,-8 3-6 0,0-6-3 16,-6 3-25-16,-4-5-10 16,-5 2-45-16,-3-5-20 15,-3 3-88 1</inkml:trace>
  <inkml:trace contextRef="#ctx0" brushRef="#br0" timeOffset="134395.095">8903 7472 452 0,'-30'0'167'0,"30"0"-129"0,-9-3 19 0,9 3 2 0,3-2-35 16,0-1-10-16,9 0-17 15,0 1-6-15,35-1 5 16,-8 3-47-16,24-5-20 0,-13 2-134 15</inkml:trace>
  <inkml:trace contextRef="#ctx0" brushRef="#br0" timeOffset="134741.682">9382 7001 324 0,'-30'-5'123'0,"30"5"-95"0,-12-8 22 0,12 8 6 16,0-3-26-16,0 0-6 16,3-2-13-16,0 0-5 15,12 2-3-15,3 0-3 0,12 6 3 16,-3 0-20-16,11-1-6 0,-8 1-41 16,3 0-19-16,-6-1-69 15</inkml:trace>
  <inkml:trace contextRef="#ctx0" brushRef="#br0" timeOffset="135114.947">9349 7006 356 0,'-12'5'134'0,"12"-5"-104"0,-3 14 14 15,3-12-2-15,0 9-15 16,0-3-3-16,0 16-3 15,0-6 1-15,0 35-12 16,0-8 1-16,3 11 0 0,0-9-4 0,0 11-2 16,0-10 2-16,3 21 0 15,-3-14 1-15,0 6 2 16,0-13 4-16,3-3 3 16,-3-8-7-16,0-5-1 15,0-6-1-15,6-7 0 16,-3-3 4-16,18-3 3 15,-6-3-2-15,20-2 2 16,-5-2-6-16,6-4-3 16,-7 1-6-16,1-3-2 15,-6 0-15-15,-3-3-6 16,-3 1-28-16,-3-4-12 16,-4 4-64-16,4-14-28 15,-3 3-16-15</inkml:trace>
  <inkml:trace contextRef="#ctx0" brushRef="#br0" timeOffset="135505.209">10108 7054 388 0,'-12'-8'145'0,"12"8"-112"0,-12-3 21 0,12 3 3 15,-2 0-24-15,-1 0-7 16,-3 0-4 0,3 0 0-16,-3 3-12 15,0-3 3-15,-6 5 3 0,0 0 1 0,-12 14-1 16,3-6-8-16,-9 43-3 15,7-11-1-15,-7 13 0 16,6-8 0-16,0 8 0 16,3-10-2-16,1 16 1 15,5-14-4-15,0 3-2 16,3-8-12-16,3-8-5 16,0-5-36-16,3-11-16 0,0-3-42 15,6-28-15-15,0 4-36 16</inkml:trace>
  <inkml:trace contextRef="#ctx0" brushRef="#br0" timeOffset="135823.194">9715 7109 416 0,'-9'-8'156'0,"9"8"-121"0,-6-5 10 15,6 5-3 1,0-3-6-16,0 3 0 0,0-2-11 31,0-1-2-31,0 3-14 16,0 0-3-16,6 5-2 0,0 1 0 0,6 20 2 15,-3-5 3-15,9 32 2 16,-3-10 1-16,15 12 2 16,-6-10-3-16,11 24 1 15,-5-13-7-15,9 12-3 16,-9-12-1-16,-1-3 1 15,-5-11-3-15,-3-5-2 16,-3-8-36-16,-3-8-16 16,-3-2-56-16,-1-19-24 15,-2 0-59 1</inkml:trace>
  <inkml:trace contextRef="#ctx0" brushRef="#br0" timeOffset="136019.205">10221 7480 496 0,'-6'8'187'0,"6"-8"-146"0,-3 18 7 16,3-12-9-16,3 7-20 15,-3-3-1-15,3 11-8 16,0-5-4-16,0 8-3 16,0-3-9-16,0 3-4 0,0-5-41 15,0-3-18-15,0-3-67 16,3-13-28-16,-3 0 3 15</inkml:trace>
  <inkml:trace contextRef="#ctx0" brushRef="#br0" timeOffset="136167.529">10210 7165 512 0,'-12'3'189'0,"12"-3"-147"0,-12 10 6 0,12-7-8 16,-3 2-60-16,3 0-20 15,0-2-124-15,0 0-56 16,9-3 54-16,6-6 30 16</inkml:trace>
  <inkml:trace contextRef="#ctx0" brushRef="#br0" timeOffset="136709.355">10376 7001 428 0,'-6'0'162'0,"6"0"-126"0,3 0-4 16,-3 0-10-16,12 0-17 16,-3 0-1-16,12 0-2 15,-3 0-2-15,9-3 1 0,-7 1-1 0,4-1 2 16,-3 0-1-16,-3 1 2 16,-3-1 15-16,-3 3 9 15,-3 0 1-15,0 5 1 16,-4 1-8-16,1 12-2 15,0-2-7-15,3 45-2 16,0-11-4-16,3 19 1 16,-3-11-4-16,3 24 0 15,0-16 3-15,0 14 3 16,0-17 9-16,-3-5 3 16,0-10-2-16,-6-6-1 15,0-5-6-15,-3-8 0 16,0-2-7-16,-6-6-1 15,0-2-4-15,-9-4-1 0,3-1-10 16,-18-6-5-16,6-3-25 16,-20-8-9-16,8 1-80 15,-3-25-35-15,6 6-42 16</inkml:trace>
  <inkml:trace contextRef="#ctx0" brushRef="#br0" timeOffset="137261.902">11108 7271 392 0,'-23'-6'148'0,"23"6"-115"0,-15 0 30 15,15 0 8-15,0 0-35 16,0 0-9-16,9-2-8 16,0-1-1-16,11-5-10 15,-5 3-2-15,21 0-2 0,-6 2-5 16,17-2-1-16,-8-1-28 0,3 1-10 16,-6 2-31-16,-7 1-12 15,-2-1-93-15,-9 11-52 16,-3 0 111-1</inkml:trace>
  <inkml:trace contextRef="#ctx0" brushRef="#br0" timeOffset="137427.734">11067 7459 484 0,'-39'5'181'0,"39"-5"-141"0,-18 3 7 0,18-3-8 16,6 0-26-16,0 0-5 0,15 0-7 15,-3 0-2-15,29 2 1 16,-8-2-40-16,30 3-18 0,-13-1-153 16</inkml:trace>
  <inkml:trace contextRef="#ctx0" brushRef="#br0" timeOffset="141272.521">12004 7138 548 0,'-14'-13'206'0,"14"13"-160"0,-15-2 0 0,15 2-10 15,-6 2-21-15,3 1-3 16,0 21 4-16,0-6 3 16,6 35-9-16,0-5-1 0,3 58 1 15,0-22-6-15,0 41-2 0,-3-27-6 16,3 28-2 0,-3-28-13-16,2-13-3 0,-2-19-26 15,3-13-11-15,-3-11-71 16,6-31-30-16,6-22-30 15</inkml:trace>
  <inkml:trace contextRef="#ctx0" brushRef="#br0" timeOffset="141540.271">11975 7115 544 0,'-42'-19'203'0,"42"19"-158"0,-27-21-6 15,24 18-12-15,12-7-23 0,-3-1-5 16,18-5-2 0,-3 3 2-16,29 8 0 0,-8-1-2 0,27 12 2 15,-16-1-1-15,-2 11 0 16,-10-3 13-16,-14 19 5 16,-3-6 5-16,-36 25 4 15,3-9-11-15,-27 3-5 16,7-5-37-16,-16-9-16 15,9-4-130-15,-20-25-56 16,8 1 39 0</inkml:trace>
  <inkml:trace contextRef="#ctx0" brushRef="#br0" timeOffset="149708.827">12978 7654 464 0,'0'-8'173'0,"0"8"-135"0,6-2 36 0,-6 2 8 0,6 2-27 15,0 1-9 1,12 10-21-16,-4-2-6 15,7 10-11-15,-3-5-1 0,-3 8 0 16,-3-6-3-16,-9 6-1 16,0-3-8-16,-12 3-2 0,0-3-51 15,-9 3-22-15,3-5-177 16</inkml:trace>
  <inkml:trace contextRef="#ctx0" brushRef="#br0" timeOffset="152501.502">14282 7051 356 0,'-30'-3'134'0,"30"3"-104"0,-30-7 29 0,27 7 8 0,-3 0-26 15,0 0-8-15,9-3-15 16,0 0-7-16,15-2-6 16,-3 0-6-16,12 5 0 0,-6 0-10 15,17 0-5-15,-8 0-25 16,12-3-9-16,-7 3-18 16,-2-3-5-16,-6 1-16 0,-12-1-4 15,-3 0-16 1</inkml:trace>
  <inkml:trace contextRef="#ctx0" brushRef="#br0" timeOffset="152861.553">14249 7051 280 0,'-36'-3'104'0,"36"3"-81"0,-30-5 45 0,27 5 13 16,-3 0-18-16,1 0-6 15,-1 0-27-15,0 0-8 16,0 5-14-16,3 1-1 0,0 18 3 15,0-6-4-15,3 40-1 16,0-10 0-16,3 13 1 16,0-14-5-16,6 25-3 15,-3-14 9-15,3 14 5 16,-1-17 1-16,1-2 2 16,0-11-4-16,-3-7-1 0,0-4-2 15,3-7 2-15,0-3 4 16,6-7 1-16,-3-4-6 15,6-2-1-15,0 0-4 16,14-3-1-16,-5 1-1 16,18-6-2-16,-10 0-10 15,7-8-6-15,-6 2-25 16,-3-7-11-16,-7 3-35 16,-5-6-12-16,-3 3-96 15</inkml:trace>
  <inkml:trace contextRef="#ctx0" brushRef="#br0" timeOffset="153041.325">14213 7469 476 0,'-50'-8'178'0,"50"8"-138"0,-15-8 8 0,15 8-4 15,12-5-30-15,-3 0-8 16,20-3-31-16,-5 3-11 15,42-1 18-15,-13 4-95 0,42-14-39 16,-17 2-16 0</inkml:trace>
  <inkml:trace contextRef="#ctx0" brushRef="#br0" timeOffset="153356.578">14785 6937 408 0,'-18'0'154'0,"18"0"-120"0,-9-2-3 16,9 2-8-16,3-6-17 0,0 1-3 16,9-3-9-16,-3 3-1 15,15 0 3-15,-4 2-33 0,16 0-15 16,-3 1-35-16,0-1-13 16,-7 0-26-1</inkml:trace>
  <inkml:trace contextRef="#ctx0" brushRef="#br0" timeOffset="153716.036">14803 6908 292 0,'-21'-5'110'0,"21"5"-86"0,-12-3 27 0,12 3 7 16,-3 6-11-16,0-4-3 16,-3 9-11-16,0-1-6 0,3 9-15 15,0-6 3-15,0 14 5 0,0-4-7 16,3 38 0-16,0-13-3 15,0 15-1-15,0-10-1 16,0 13 2-16,0-15 1 16,0 23 3-16,0-13-1 15,0 5 0-15,0-13-5 16,3-6 0-16,0-7-5 16,3-6 0-16,0-7 5 15,3-6 5-15,0-2 4 16,9-9 2-16,-3 1-4 15,17-9-1-15,-2 1-8 16,15-3-4-16,-10 0-10 16,4-8-5-16,-6 3-33 15,0-8-13-15,-7 2-77 0,4-10-32 16,-3 2-23 0</inkml:trace>
  <inkml:trace contextRef="#ctx0" brushRef="#br0" timeOffset="153987.503">15243 7088 484 0,'-15'-16'181'0,"15"16"-141"0,-6-10 11 0,6 10-5 0,0 0-26 16,0 0-6-1,3 10-4-15,0 1 0 16,3 34-5-16,-3-8-1 0,3 21 0 0,0-10-7 16,0 5 0-16,0-11-23 15,0 3-11-15,0-8-31 16,-3 0-12-16,0-8-59 16,3-8-24-16,0-2 24 15</inkml:trace>
  <inkml:trace contextRef="#ctx0" brushRef="#br0" timeOffset="154513.908">15193 7048 536 0,'-21'-7'200'0,"21"7"-155"0,-3-6-15 0,3 6-19 15,9-2-17-15,0-1-1 16,11 0-5-16,-5 3-3 15,24 3 9-15,-6-3-13 0,14 8-2 16,-8-3 4-16,0 8 3 16,-7-2 8-16,-11 10 5 15,-3-2 6-15,-15 12 2 16,0-4 1-16,-18 7 0 0,3-7-2 16,-14 2-1-1,5-3 5-15,-6-5 4 16,3-5 4-16,-3 0 3 0,7-5-2 15,-1-1-2-15,3-2-3 16,3 0 1-16,3-2-8 16,9-4-4-16,0 1-2 15,12 0 1-15,-3-1-3 16,33 6 0-16,-10 0 1 16,25 5 0-16,-9-2-11 15,2 5-3-15,-8-3 5 16,-3 3 4-16,-7-3 8 15,-5 3 6-15,-3-3 10 16,-9 14 8-16,-3-4-5 16,-12 14-3-16,0-7-11 15,-21 4-3-15,3-5-5 0,-26-2-1 16,8-9-15-16,-6-13-6 16,10-2-27-16,-4-19-11 15,6 0-54-15,9-13-25 16,4 5-47-1</inkml:trace>
  <inkml:trace contextRef="#ctx0" brushRef="#br0" timeOffset="155097.59">15702 6890 464 0,'-6'5'173'0,"6"-5"-135"0,3 5-3 16,-3-5-11-16,6 6-12 0,-1-4 1 16,13 4-7-1,-3-1-4-15,21 3-1 16,-6-3-1-16,8 0 2 0,-5 1-3 0,0-1 0 16,-6 0 5-16,-4 1 2 15,-5-1 9-15,0 5 4 16,-3-2-5-1,0 11-1-15,-3-3-3 0,3 29 1 16,-3-8-4-16,3 29 1 16,-4-13-7-16,4 8-1 15,-3-14 4-15,3 9 2 16,-3-11 6-16,0 10 3 16,-3-10 3-16,0 8 1 0,-3-10-4 15,-6 2-1 1,0-8-6-16,0-3-3 15,0-7 0-15,-6-4 1 0,3-4-3 16,-6-3-2-16,3-3 0 16,-6-2-1-16,0-4-11 15,-9-1-3-15,3-1-53 16,-17-5-22-16,5 0-162 16</inkml:trace>
  <inkml:trace contextRef="#ctx0" brushRef="#br0" timeOffset="157006.342">16651 7419 240 0,'-15'3'90'0,"15"-3"-70"0,-12-3 30 0,12 3 10 15,-3 0-7-15,0 0 1 16,-3-3-8-16,3 1-4 16,-3-1-23-16,1 0 8 0,-1-2 6 15,3 2-2-15,0-2-1 16,0 2-12-16,6-2-6 15,0 0-3-15,9 2-1 16,-1 1-2-16,25 2 1 16,-6 0-4-16,23 2 0 15,-8-2-8-15,3 0-4 0,-10 0-26 16,1 0-12-16,-9 0-29 16,-3 0-12-16,-6 0-26 15,-4 0-9-15,-2 0-8 16</inkml:trace>
  <inkml:trace contextRef="#ctx0" brushRef="#br0" timeOffset="157215.479">16633 7527 432 0,'-30'0'162'0,"30"0"-126"0,-17 3 23 16,17 0 3-16,-3-3-26 0,0 0-5 15,6 0-17-15,0 0-6 16,12-3-5-16,-1 0-5 0,37 1-1 16,-9-1-25-16,20 0-9 15,-11 1-85-15,17-3-35 16,-14-1-20 0</inkml:trace>
  <inkml:trace contextRef="#ctx0" brushRef="#br0" timeOffset="162095.792">17497 7411 400 0,'-18'16'151'0,"18"-16"-118"0,-18 26 7 16,18-20-7-16,-3-1-15 15,0-2-3-15,3-6-4 16,0 0-2-16,3-10-5 16,0 2 6-16,3-20 3 0,0 4-4 15,0-12-1-15,0 7-4 16,3-3-3-16,-1 4 0 0,4 2 1 16,-3 5-3-16,6 3-2 15,-3 5 2 1,6 5 0-16,-3 3 1 0,0 19 0 15,0-3 2-15,-3 37 1 16,-4-8 5-16,-2 10 5 16,0-10-1-16,-6 3 3 15,0-8-2-15,0 0 2 16,0-6-2-16,0-5 0 16,0-5-5-16,-3-8 0 15,0-3-5-15,3-10 0 16,0 2-3-16,9-18-1 15,0 3-6-15,15-27-3 16,-6 8-1-16,15-6 1 16,-7 9 1-16,4 2 3 15,-6 3 2-15,0 11-1 0,-3 2 4 16,-3 13 2-16,-4 3 0 16,1 21 2-16,-3-5 7 15,0 21 5-15,-3-8 4 16,0 6 1-16,-3-6-7 15,0 2 0-15,0-4-6 16,-3-1-2-16,0-4-5 16,0-4 0-16,0-2-20 15,0-11-7-15,-3 1-59 16,3-12-24-16,0 4-108 0</inkml:trace>
  <inkml:trace contextRef="#ctx0" brushRef="#br0" timeOffset="162648.667">18229 7197 340 0,'3'-27'129'0,"-3"27"-100"0,9-21 29 15,-6 18 8-15,0-2-12 0,0 0 1 16,0 0-16 0,0 2-4-16,-3 3-20 0,0 0-5 0,0 26-2 15,0-2 4 1,0 34 5-16,0-7 0 0,6 60 1 15,-1-24-3-15,7 19-1 16,-3-21-4-16,6 36-1 16,-3-28-3-16,0-6-1 15,-3-18-3-15,0-8-2 16,-3-11-2-16,-3-8-1 16,0-7-25-16,-3-11-9 15,0-6-36-15,-3-18-14 16,0 0-73-16,-6-45-32 15,3 11 37 1</inkml:trace>
  <inkml:trace contextRef="#ctx0" brushRef="#br0" timeOffset="162997.204">18211 7374 408 0,'-36'-32'151'0,"36"32"-118"0,-18-58 22 16,15 50 1-16,6-18-36 15,-3 4-9-15,21-4-14 16,-3 5-1-16,18 0 2 16,-6 5-10-16,11 5-4 0,-5 3-6 15,15 11-1-15,-10 0 6 16,1 23 5-16,-6-5 11 16,-16 19 8-16,-2-6 23 15,-21 6 11-15,0-8 7 16,-12-1 3-16,4-4-10 15,-10-1-3-15,3-2-10 16,-6-3-5-16,6-2-7 16,-3-6 0-16,6 0-5 0,1-5-1 15,2 0-9-15,3-3 0 16,3-2-6-16,3-3-1 16,0 0-46-16,6-3-20 15,0 1-181 1</inkml:trace>
  <inkml:trace contextRef="#ctx0" brushRef="#br0" timeOffset="190662.774">15246 7451 100 0,'0'0'38'0,"0"0"-29"0,3-8-3 15,0 8-3-15,0-3 5 16,0 3 7-16,0-3 15 16,-3 1 6-16,0-1 11 15,0 1 6-15,0 2-11 16,0 0-3-16,0 2-22 16,0-2 1-16,0 3 0 0,0-1-6 15,0 4 1-15,0-1-8 16,3 0-1-16,0 1 9 0,0 4 6 15,-3-2 1-15,0 8 0 16,0-3 3-16,0 14 0 16,0-6-6-16,0 13-2 15,0-7-7-15,3 4-3 0,0-4 2 16,0-3 0 0,-3 0 3-16,0-9 1 15,0-1 3-15,3-4 2 16,-3-2-12-16,0-8-1 15,0 0-60-15,3-10-25 16,0-1-108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02:23:36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19408 1656 384 0,'-33'-10'145'16,"24"2"-112"-16,-6-5 38 0,9 5 10 0,0-6-23 15,0 1-9-15,-3-11-17 0,3 3-8 16,3-5-14 0,3 2-2-16,3 3-1 0,3-6-3 15,6 9-3-15,9-3 0 16,12 7-1-16,11 9-3 16,10 10 0-16,-3 11 2 15,-1 8 0-15,-8 5-2 16,-6 3 2-16,-7 0 1 15,-5-1 0-15,-6-4 0 16,-6-1 0-16,-3-2 2 0,-9 3 1 16,-6 2-1-16,-15 8-2 15,-18 21 5-15,1-16 1 16,5-5 6-16,-15 8 3 16,-5 3-6-16,20-16-3 15,6-6-1-15,3-2 1 0,3-3-3 16,7-8-2-1,2 1 2-15,9-4 2 16,3-2-2-16,24-3-2 16,32 3 2-16,-11-8 2 15,-7 3 0-15,10 0 2 16,9-1-4-16,-7 4-2 16,-2-6 0-16,-6 0 1 15,-7 0-1-15,-11 0 2 16,-6 0-2-16,-3 0-1 0,0 0-4 15,-3 0 0-15,-3 0-22 16,-9 0-8-16,0 0-111 16,-6 0-46-16</inkml:trace>
  <inkml:trace contextRef="#ctx0" brushRef="#br0" timeOffset="869.761">19464 3564 392 0,'-12'-3'145'0,"12"3"-112"16,0 0 34-16,0 0 10 0,0 0-29 15,0 0-7-15,6-2-13 16,0-1-6-16,6-5-12 16,0 0-4-16,9-5 0 0,-3 2-3 15,5-20 0-15,-5 7 1 16,6-19 2-16,0-12-3 16,-6 7 0-16,-3 9 3 15,-3 7 3-15,-3 5 2 16,-4 6 3-16,1 5-3 15,-3 6-1-15,-3 4-6 16,0 14-3-16,0 24-3 16,0 8 1-16,0-8 3 0,3 15 1 15,-3-7 1-15,6 50 2 16,0-19-1-16,3 6 0 16,-3-16-1-16,3 2 0 15,-3-12-2-15,0 7-2 16,0-13 1-16,0 5-1 15,-3-10 0-15,0-3 2 16,0-5-3-16,-3-3-2 16,0-6-1-16,-6-4 0 15,0-3 0-15,-9-6 0 16,3 1 3-16,-18-6 0 16,7 1 1-16,-10-4 0 15,6 1 4-15,-3 0 5 16,9-1-5-16,7-2 0 15,2 0 0-15,18-2 2 0,0-1-3 16,29-5-2-16,-5 0 2 16,12-5 0-16,-10 2-1 15,22-2 1-15,-9 2-2 16,8 3-1-16,-11 1 1 16,0 1-1-16,-7 1 0 15,-5 0 0-15,-6 2-3 16,-3 0 2-16,-3 1-15 15,-9-4-4-15,-4 1-63 16,-16-3-25-16,2 3-139 16</inkml:trace>
  <inkml:trace contextRef="#ctx0" brushRef="#br0" timeOffset="2356.105">21342 1611 280 0,'-17'-21'107'0,"14"3"-83"0,-6-6 32 16,6 13 10-16,-3-2-15 0,0-3-3 16,0 3-14-1,0 5-6-15,-3 16-16 16,0 21 1-16,-3 13 3 0,0 11 5 0,3 11 2 15,3-11-1-15,3 23-2 16,0-20-6-16,9 0-1 16,6-4-4-16,3-17 2 15,-3-9 0-15,15-7 1 16,-3-6-6-16,5-16-2 0,-5 1-2 16,3-22 1-1,6-8-4-15,-4 8 0 16,-5 8-1-16,0 11 0 15,0 0 2-15,-9 5 0 0,0 0 4 16,3 0 2-16,-4 0 4 16,1-3 1-16,-3 1 3 15,-3-6 4-15,-3-8-8 16,-3 0-3-16,-3 0-13 16,0-2-4-1,0-1-28-15,0-2-13 0,3 0-33 16,9 2-14-16,6-5-8 15,12 3-2-15,2 0 57 16,1 5 27-16,-3 8 63 16,-3 0 27-16,-7 8 18 15,-5 13 9-15,-6 32-16 16,-3 22-5-16,0-20-20 0,-3 46-8 16,0-19-25-16,9 32-9 15,-3-19-14-15,3-2-3 16,0-16-7-16,3 2-2 15,-6-13-18-15,0-10-5 16,-3-8-20-16,-1-22-7 16,-2-5-9-16,-3-23-4 15,0 2 11-15,-11-64 4 16,-1 17 36-16,-27-54 18 16,-9-36 39-16,10 28 16 15,5 22 13-15,12 21 6 16,12 16-12-16,12 18-5 15,0 6-15-15,30 5-8 16,14-1-2-16,1 12-2 0,3 10-3 16,-7 8 0-16,-2 8-7 15,-6 8-2-15,-10 13 7 16,-11 11 4-16,-9 7 0 16,-6-10-2-16,0-10-9 15,-6 2-5-15,0-5-20 16,0-6-9-16,1-5-55 15,2-26-22-15,0 5-117 16</inkml:trace>
  <inkml:trace contextRef="#ctx0" brushRef="#br0" timeOffset="2537.727">22548 1029 532 0,'-3'-10'198'0,"3"15"-154"0,-3 27 18 15,3-6-3-15,-3 9-34 0,3 2-11 16,0 2-20-16,0 1-10 16,3 0 9-16,6 10-59 0,3-10-22 15,3-14-88-15,23-13-38 16,4-13 58-16</inkml:trace>
  <inkml:trace contextRef="#ctx0" brushRef="#br0" timeOffset="2689.013">22923 1246 592 0,'-27'24'220'0,"-3"2"-172"0,-38 49 5 0,35-23-9 0,-17 20-32 15,2 18-6-15,9-5-36 16,13-14-13-16,-10 8 22 16,-9 14-84-16,12-16-36 15,19-16-70-15</inkml:trace>
  <inkml:trace contextRef="#ctx0" brushRef="#br0" timeOffset="2944.106">22941 1770 464 0,'9'3'176'0,"-6"10"-137"0,-3 3 13 16,6-6-4-16,-3 9-26 0,0 5-7 15,0 5-9-15,0 5-3 16,-6 1-1-16,-6 2 1 0,-6-11 0 15,-9 1 7-15,-3-4 4 16,0-1 10-16,7-9 7 16,5 0-16-16,15 0-6 15,9 0-6-15,3 1-3 16,8-1-24-16,1 0-11 16,0 0-51-16,-3 11-22 15,-3 16-108 1</inkml:trace>
  <inkml:trace contextRef="#ctx0" brushRef="#br0" timeOffset="3378.071">21393 3564 384 0,'-45'-34'143'0,"45"34"-112"0,-23-3 36 16,20 3 8-16,-3 8-35 15,0-3-11-15,0 24-12 16,0-2-4-16,9 12-7 16,0-7-4-16,15 0 1 0,-4-6-2 15,13-10 2-15,-6-3-4 16,6-18 0-16,-6 2 1 15,3-10 0-15,-4 3-3 0,4 2 0 16,-3 5 2-16,6 3 0 16,-6 0 9-16,11 8 7 15,-5-3 6-15,6 1 2 16,-6-1 1-16,-3-2 0 16,-4-1-9-16,-5-4-2 0,-3-1-14 15,-6-8-4 1,-3 3-29-16,0-2-13 15,-3-1-46-15,6 3-18 16,0 3-54-16,9 5-21 16,3 0 53-16</inkml:trace>
  <inkml:trace contextRef="#ctx0" brushRef="#br0" timeOffset="3830.004">22021 3657 212 0,'6'-14'79'0,"-6"14"-61"0,6-29-1 0,-3 29-2 0,0-13-11 16,0 2 0-16,3-7 11 15,0 5 5-15,3-9-10 16,-3 7 49-16,3 4 23 0,-3 3 13 16,0 11 7-16,0 2-12 15,-3 61-3-15,-3-8-40 16,0 43-18-16,0-22-21 16,2 32-8-16,1-23-7 15,3 15-3-15,-3-24-11 0,3 14-1 16,-3-22-29-16,0-10-9 15,0-11-24-15,-3-31-10 16,0-1-7-16,-3-36 0 16,0 5 43-16,-3-45 18 15,0 10 45-15,-3-39 19 16,4 18 20-16,-1-34 11 16,3 18-4-16,9-2 2 15,-3 18-8-15,20 8-1 16,-5 11-4-16,24 10-1 15,-6 8 1-15,2 8 2 16,-5 6-10-16,-6 10-4 16,-3 0-8-16,-12 16-2 0,-1 0-15 15,-11 13-6-15,0-5-28 16,-3-3-10-16,1 3-45 16,7-34-18-16,1 4-49 15,15-28-20-15,-3 8 34 16</inkml:trace>
  <inkml:trace contextRef="#ctx0" brushRef="#br0" timeOffset="3949.478">22536 3082 564 0,'0'0'209'0,"0"0"-163"0,-3 48 7 0,3-40-9 0,0 40-32 31,0-9-5-31,0 9-52 16,0-8-21-16,3 2 34 15,0-8-114-15,18 1-47 0,-6-9 17 16</inkml:trace>
  <inkml:trace contextRef="#ctx0" brushRef="#br0" timeOffset="4114.471">22959 3339 576 0,'-12'45'214'0,"12"-45"-166"0,-18 53 15 16,15-45-6 0,-9 21-36-16,0-5-9 15,-15 47-15-15,4-13-4 16,-19 9 4-16,6-15-34 0,-11 46-15 15,14-21-64-15,-3 2-28 16,6-12-67 0</inkml:trace>
  <inkml:trace contextRef="#ctx0" brushRef="#br0" timeOffset="4552.823">22828 3921 400 0,'53'-8'148'0,"-53"8"-115"0,36 3 15 16,-30-3 0-16,3 5-14 15,6 0-2-15,3 3-7 16,-3 0-4-16,5 3-11 16,-2-3 5-16,-3 5 2 0,3 0-1 15,-18 14 3-15,0-6-8 16,-12 19-2-16,3-9-5 0,-18 6-1 16,7-8 3-1,2-2 1-15,0-6-8 16,15-5-1-16,0-3 0 15,15-10 3-15,3-1 4 0,35-2 4 16,-14 0 20-16,30 0 8 16,8 3-16-16,-20 0-9 15,-10-1-8-15,22 1-1 16,-16 0-4-16,16-3 0 16,-13 0 1-16,-8 0 2 15,-9 0-1-15,-12 2-1 16,-7-2 1-16,-14 6-1 15,0-1 0-15,-6 0 0 16,0 1 0-16,-6-1 0 16,6-3-11-16,-2 4-5 15,2-4-25-15,-3 1-11 16,3 0-53-16,-6-1-22 0,3 1-92 16</inkml:trace>
  <inkml:trace contextRef="#ctx0" brushRef="#br0" timeOffset="5964.693">23899 1167 260 0,'-6'0'96'0,"6"0"-75"0,6-8 19 0,-6 3 4 16,0-6-23-16,0-10-6 16,-6-6-4-16,-2-12 3 15,-7-1-8-15,-24 0-1 0,-24-2 1 16,-8 0-3-16,-15-3-2 16,-36-14-3-16,-3 1 1 15,-39 0-4-15,-9 10 1 16,-41 9 0-16,-3 2-1 15,-30 16-1-15,-3 2-1 16,-6 27 1-16,-21 29 4 16,15 16 1-16,-18 10 1 15,-12 4 4-15,18 44 5 0,-17 0 1 16,32-13 4-16,-3 31 2 16,32-2-1-16,7-10-5 15,30 18-2-15,32 10-4 16,15-2-1-16,15 34-3 15,24-15-3-15,24 41-5 16,26-20 0-16,24 45-5 16,33-25-2-16,21 27 2 15,15-26 0-15,23 18 5 16,40-36 3-16,8-9 7 16,45 13 4-16,11-25 3 15,49 1 5-15,17 9 1 16,72 2 3-16,29-31-8 15,21-17-1-15,15-18-10 16,-14-34-4-16,-7-42-8 16,12-35-5-16,-3-24 7 0,-44-11 6 15,-6-10 6-15,-25-39 4 16,-14-17 0-16,-38 6 0 16,5-37 1-16,-42-11 1 15,-17-3-8-15,0-42-1 16,-25 14 4-16,-32-35 6 15,-26 23-4-15,-19-30-2 16,-20 20 3-16,-21-32 4 16,-19 16-7-16,-16-23-3 15,-31-3-16-15,-36 0-4 16,-20 18 13-16,0 6 8 16,-21 37 17-16,-9 34 9 0,17 13 2 15,13 6 3 1,12 21-11-16,-12 23-4 15,-1 22-7-15,10 13-1 0,6 13-3 16,14 11 2-16,0 3 7 16,10 10 3-16,-1 0-2 15,7 2 1-15,2 1-5 16,12 5-1-16,1 0-4 16,8 0-1-16,3 0 1 15,0 5 1-15,0 1-1 16,0 2 1-16,1 0-2 15,2 2 2-15,3 3-2 16,3-5 2-16,3 5-4 0,3-7 0 16,0 2-3-16,3-3-1 15,0 0-19-15,-6 3-9 16,0 11-78-16,-23 15-32 16,-34-2-55-1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C1E687-F1F8-424A-8771-FFAE8C2F0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4823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23913"/>
            <a:ext cx="44465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9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D2C0AAE-01D7-44D5-B70D-AD8F85567EA2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  <p:pic>
        <p:nvPicPr>
          <p:cNvPr id="4" name="Picture 7" descr="se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243591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77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32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25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498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86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72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94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752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714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64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6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57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82C37CE-56F2-47E2-80B0-846E0730284A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新細明體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13.xml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customXml" Target="../ink/ink14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971800"/>
            <a:ext cx="7772400" cy="1470025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/>
              <a:t>Random Variables</a:t>
            </a:r>
            <a:endParaRPr lang="en-US" sz="4400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75674" y="4105279"/>
            <a:ext cx="6400800" cy="10525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Hubert Chan  (Chapter 6)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75674" y="5053921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[O2 Proof Techniques]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[O3 Basic Analysis Techniques]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Useful rules for deriving expected values [O2]</a:t>
            </a:r>
            <a:endParaRPr lang="en-US" altLang="zh-TW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1975" y="1447800"/>
                <a:ext cx="8301038" cy="4724400"/>
              </a:xfrm>
            </p:spPr>
            <p:txBody>
              <a:bodyPr/>
              <a:lstStyle/>
              <a:p>
                <a:pPr>
                  <a:buFontTx/>
                  <a:buNone/>
                </a:pPr>
                <a:endParaRPr lang="en-GB" sz="2600" dirty="0"/>
              </a:p>
              <a:p>
                <a:pPr>
                  <a:buFontTx/>
                  <a:buNone/>
                </a:pPr>
                <a:r>
                  <a:rPr lang="en-GB" sz="2600" dirty="0"/>
                  <a:t>Let X and Y be random variables on a space S, then </a:t>
                </a:r>
              </a:p>
              <a:p>
                <a:r>
                  <a:rPr lang="en-GB" sz="2600" dirty="0"/>
                  <a:t>X + Y is also a random variable on S, and</a:t>
                </a:r>
              </a:p>
              <a:p>
                <a:r>
                  <a:rPr lang="en-GB" sz="2600" dirty="0"/>
                  <a:t>E( X + Y ) = E(X) + E(Y).</a:t>
                </a:r>
              </a:p>
              <a:p>
                <a:endParaRPr lang="en-GB" sz="2600" dirty="0"/>
              </a:p>
              <a:p>
                <a:pPr>
                  <a:buFontTx/>
                  <a:buNone/>
                </a:pPr>
                <a:r>
                  <a:rPr lang="en-GB" sz="2600" b="1" u="sng" dirty="0"/>
                  <a:t>Proof</a:t>
                </a:r>
                <a:r>
                  <a:rPr lang="en-GB" sz="2600" dirty="0"/>
                  <a:t>.  </a:t>
                </a:r>
              </a:p>
              <a:p>
                <a:pPr>
                  <a:buFontTx/>
                  <a:buNone/>
                </a:pPr>
                <a:r>
                  <a:rPr lang="en-GB" sz="2600" b="1" dirty="0">
                    <a:solidFill>
                      <a:srgbClr val="A50021"/>
                    </a:solidFill>
                  </a:rPr>
                  <a:t> E( X + Y )</a:t>
                </a:r>
                <a:r>
                  <a:rPr lang="en-GB" sz="2600" dirty="0"/>
                  <a:t> = </a:t>
                </a:r>
                <a:r>
                  <a:rPr lang="en-GB" sz="2600" dirty="0">
                    <a:sym typeface="Symbol" pitchFamily="18" charset="2"/>
                  </a:rPr>
                  <a:t> </a:t>
                </a:r>
                <a14:m>
                  <m:oMath xmlns:m="http://schemas.openxmlformats.org/officeDocument/2006/math">
                    <m:r>
                      <a:rPr lang="en-US" sz="2600" b="0" i="1" baseline="-2500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sz="2600" b="0" i="1" baseline="-25000" smtClean="0">
                        <a:latin typeface="Cambria Math"/>
                        <a:sym typeface="Symbol" pitchFamily="18" charset="2"/>
                      </a:rPr>
                      <m:t>𝑡</m:t>
                    </m:r>
                    <m:r>
                      <a:rPr lang="en-US" sz="2600" b="0" i="1" baseline="-2500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baseline="-25000" smtClean="0">
                        <a:latin typeface="Cambria Math"/>
                        <a:sym typeface="Symbol" pitchFamily="18" charset="2"/>
                      </a:rPr>
                      <m:t>in</m:t>
                    </m:r>
                    <m:r>
                      <a:rPr lang="en-US" sz="2600" b="0" i="0" baseline="-2500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baseline="-25000" smtClean="0">
                        <a:latin typeface="Cambria Math"/>
                        <a:sym typeface="Symbol" pitchFamily="18" charset="2"/>
                      </a:rPr>
                      <m:t>Ω</m:t>
                    </m:r>
                  </m:oMath>
                </a14:m>
                <a:r>
                  <a:rPr lang="en-GB" sz="2600" dirty="0">
                    <a:sym typeface="Symbol" pitchFamily="18" charset="2"/>
                  </a:rPr>
                  <a:t> p(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( X(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+ Y 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)</a:t>
                </a:r>
              </a:p>
              <a:p>
                <a:pPr>
                  <a:buFontTx/>
                  <a:buNone/>
                </a:pPr>
                <a:r>
                  <a:rPr lang="en-GB" sz="2600" dirty="0">
                    <a:sym typeface="Symbol" pitchFamily="18" charset="2"/>
                  </a:rPr>
                  <a:t>=  </a:t>
                </a:r>
                <a14:m>
                  <m:oMath xmlns:m="http://schemas.openxmlformats.org/officeDocument/2006/math">
                    <m:r>
                      <a:rPr lang="en-US" sz="2600" i="1" baseline="-25000">
                        <a:latin typeface="Cambria Math"/>
                        <a:sym typeface="Symbol" pitchFamily="18" charset="2"/>
                      </a:rPr>
                      <m:t>𝑡</m:t>
                    </m:r>
                    <m:r>
                      <a:rPr lang="en-US" sz="2600" i="1" baseline="-2500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aseline="-25000">
                        <a:latin typeface="Cambria Math"/>
                        <a:sym typeface="Symbol" pitchFamily="18" charset="2"/>
                      </a:rPr>
                      <m:t>in</m:t>
                    </m:r>
                    <m:r>
                      <a:rPr lang="en-US" sz="2600" baseline="-2500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aseline="-25000">
                        <a:latin typeface="Cambria Math"/>
                        <a:sym typeface="Symbol" pitchFamily="18" charset="2"/>
                      </a:rPr>
                      <m:t>Ω</m:t>
                    </m:r>
                  </m:oMath>
                </a14:m>
                <a:r>
                  <a:rPr lang="en-GB" sz="2600" dirty="0">
                    <a:sym typeface="Symbol" pitchFamily="18" charset="2"/>
                  </a:rPr>
                  <a:t> p(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( X(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)  +   </a:t>
                </a:r>
                <a:r>
                  <a:rPr lang="en-GB" sz="2600" i="1" baseline="-25000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baseline="-25000" dirty="0">
                    <a:sym typeface="Symbol" pitchFamily="18" charset="2"/>
                  </a:rPr>
                  <a:t>  in S</a:t>
                </a:r>
                <a:r>
                  <a:rPr lang="en-GB" sz="2600" dirty="0">
                    <a:sym typeface="Symbol" pitchFamily="18" charset="2"/>
                  </a:rPr>
                  <a:t> p(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Y (</a:t>
                </a:r>
                <a:r>
                  <a:rPr lang="en-GB" sz="2600" i="1" dirty="0">
                    <a:latin typeface="Palatino"/>
                    <a:sym typeface="Symbol" pitchFamily="18" charset="2"/>
                  </a:rPr>
                  <a:t>t</a:t>
                </a:r>
                <a:r>
                  <a:rPr lang="en-GB" sz="2600" dirty="0">
                    <a:sym typeface="Symbol" pitchFamily="18" charset="2"/>
                  </a:rPr>
                  <a:t>) </a:t>
                </a:r>
              </a:p>
              <a:p>
                <a:pPr>
                  <a:buFontTx/>
                  <a:buNone/>
                </a:pPr>
                <a:r>
                  <a:rPr lang="en-GB" sz="2600" dirty="0">
                    <a:sym typeface="Symbol" pitchFamily="18" charset="2"/>
                  </a:rPr>
                  <a:t>= E(X) + E(Y)</a:t>
                </a:r>
              </a:p>
              <a:p>
                <a:pPr>
                  <a:buFontTx/>
                  <a:buNone/>
                </a:pPr>
                <a:endParaRPr lang="en-GB" sz="2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1975" y="1447800"/>
                <a:ext cx="8301038" cy="4724400"/>
              </a:xfrm>
              <a:blipFill rotWithShape="1">
                <a:blip r:embed="rId2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7385050" y="2819400"/>
            <a:ext cx="1477963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7807325" y="3657600"/>
            <a:ext cx="563563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7651750" y="3265488"/>
            <a:ext cx="97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/>
              <a:t>outcome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8159750" y="4038600"/>
            <a:ext cx="1397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8018463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8247063" y="42672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/>
              <a:t>X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7877175" y="4343400"/>
            <a:ext cx="32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/>
              <a:t>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EB7590-61F3-47BA-9D3F-5B78DC47BF97}"/>
                  </a:ext>
                </a:extLst>
              </p14:cNvPr>
              <p14:cNvContentPartPr/>
              <p14:nvPr/>
            </p14:nvContentPartPr>
            <p14:xfrm>
              <a:off x="823680" y="1182960"/>
              <a:ext cx="7607880" cy="362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EB7590-61F3-47BA-9D3F-5B78DC47BF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320" y="1173600"/>
                <a:ext cx="7626600" cy="36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102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Useful rules for deriving expected values</a:t>
            </a:r>
            <a:endParaRPr lang="en-US" altLang="zh-TW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47800"/>
            <a:ext cx="8301038" cy="4724400"/>
          </a:xfrm>
        </p:spPr>
        <p:txBody>
          <a:bodyPr/>
          <a:lstStyle/>
          <a:p>
            <a:pPr>
              <a:buFontTx/>
              <a:buNone/>
            </a:pPr>
            <a:endParaRPr lang="en-GB" sz="2600" dirty="0"/>
          </a:p>
          <a:p>
            <a:pPr>
              <a:buFontTx/>
              <a:buNone/>
            </a:pPr>
            <a:r>
              <a:rPr lang="en-GB" sz="2600" dirty="0"/>
              <a:t>Let X be a random variable on a space S, and let </a:t>
            </a:r>
            <a:r>
              <a:rPr lang="en-GB" sz="2600" i="1" dirty="0"/>
              <a:t>a</a:t>
            </a:r>
            <a:r>
              <a:rPr lang="en-GB" sz="2600" dirty="0"/>
              <a:t> be a real number. Then </a:t>
            </a:r>
          </a:p>
          <a:p>
            <a:r>
              <a:rPr lang="en-GB" sz="2600" dirty="0" err="1"/>
              <a:t>aX</a:t>
            </a:r>
            <a:r>
              <a:rPr lang="en-GB" sz="2600" dirty="0"/>
              <a:t> is also a random variable on S, and</a:t>
            </a:r>
          </a:p>
          <a:p>
            <a:r>
              <a:rPr lang="en-GB" sz="2600" dirty="0"/>
              <a:t>E( </a:t>
            </a:r>
            <a:r>
              <a:rPr lang="en-GB" sz="2600" dirty="0" err="1"/>
              <a:t>aX</a:t>
            </a:r>
            <a:r>
              <a:rPr lang="en-GB" sz="2600" dirty="0"/>
              <a:t>) = a E(X).</a:t>
            </a:r>
          </a:p>
          <a:p>
            <a:endParaRPr lang="en-GB" sz="2600" dirty="0"/>
          </a:p>
          <a:p>
            <a:pPr>
              <a:buFontTx/>
              <a:buNone/>
            </a:pPr>
            <a:r>
              <a:rPr lang="en-GB" sz="2600" b="1" u="sng" dirty="0"/>
              <a:t>Proof</a:t>
            </a:r>
            <a:r>
              <a:rPr lang="en-GB" sz="2600" dirty="0"/>
              <a:t>.  </a:t>
            </a:r>
          </a:p>
          <a:p>
            <a:pPr>
              <a:buFontTx/>
              <a:buNone/>
            </a:pPr>
            <a:r>
              <a:rPr lang="en-GB" sz="2600" b="1" dirty="0">
                <a:solidFill>
                  <a:srgbClr val="A50021"/>
                </a:solidFill>
              </a:rPr>
              <a:t> E( </a:t>
            </a:r>
            <a:r>
              <a:rPr lang="en-GB" sz="2600" b="1" dirty="0" err="1">
                <a:solidFill>
                  <a:srgbClr val="A50021"/>
                </a:solidFill>
              </a:rPr>
              <a:t>aX</a:t>
            </a:r>
            <a:r>
              <a:rPr lang="en-GB" sz="2600" b="1" dirty="0">
                <a:solidFill>
                  <a:srgbClr val="A50021"/>
                </a:solidFill>
              </a:rPr>
              <a:t> )</a:t>
            </a:r>
            <a:r>
              <a:rPr lang="en-GB" sz="2600" dirty="0"/>
              <a:t> = </a:t>
            </a:r>
            <a:r>
              <a:rPr lang="en-GB" sz="2600" dirty="0">
                <a:sym typeface="Symbol" pitchFamily="18" charset="2"/>
              </a:rPr>
              <a:t> </a:t>
            </a:r>
            <a:r>
              <a:rPr lang="en-GB" sz="2600" i="1" baseline="-25000" dirty="0">
                <a:latin typeface="Palatino"/>
                <a:sym typeface="Symbol" pitchFamily="18" charset="2"/>
              </a:rPr>
              <a:t>t</a:t>
            </a:r>
            <a:r>
              <a:rPr lang="en-GB" sz="2600" baseline="-25000" dirty="0">
                <a:sym typeface="Symbol" pitchFamily="18" charset="2"/>
              </a:rPr>
              <a:t>  in S</a:t>
            </a:r>
            <a:r>
              <a:rPr lang="en-GB" sz="2600" dirty="0">
                <a:sym typeface="Symbol" pitchFamily="18" charset="2"/>
              </a:rPr>
              <a:t> p(</a:t>
            </a:r>
            <a:r>
              <a:rPr lang="en-GB" sz="2600" i="1" dirty="0">
                <a:latin typeface="Palatino"/>
                <a:sym typeface="Symbol" pitchFamily="18" charset="2"/>
              </a:rPr>
              <a:t>t</a:t>
            </a:r>
            <a:r>
              <a:rPr lang="en-GB" sz="2600" dirty="0">
                <a:sym typeface="Symbol" pitchFamily="18" charset="2"/>
              </a:rPr>
              <a:t>) ( </a:t>
            </a:r>
            <a:r>
              <a:rPr lang="en-GB" sz="2600" dirty="0" err="1">
                <a:sym typeface="Symbol" pitchFamily="18" charset="2"/>
              </a:rPr>
              <a:t>aX</a:t>
            </a:r>
            <a:r>
              <a:rPr lang="en-GB" sz="2600" dirty="0">
                <a:sym typeface="Symbol" pitchFamily="18" charset="2"/>
              </a:rPr>
              <a:t>(</a:t>
            </a:r>
            <a:r>
              <a:rPr lang="en-GB" sz="2600" i="1" dirty="0">
                <a:latin typeface="Palatino"/>
                <a:sym typeface="Symbol" pitchFamily="18" charset="2"/>
              </a:rPr>
              <a:t>t</a:t>
            </a:r>
            <a:r>
              <a:rPr lang="en-GB" sz="2600" dirty="0">
                <a:sym typeface="Symbol" pitchFamily="18" charset="2"/>
              </a:rPr>
              <a:t>) )</a:t>
            </a:r>
          </a:p>
          <a:p>
            <a:pPr>
              <a:buFontTx/>
              <a:buNone/>
            </a:pPr>
            <a:r>
              <a:rPr lang="en-GB" sz="2600" dirty="0">
                <a:sym typeface="Symbol" pitchFamily="18" charset="2"/>
              </a:rPr>
              <a:t>= a  </a:t>
            </a:r>
            <a:r>
              <a:rPr lang="en-GB" sz="2600" i="1" baseline="-25000" dirty="0">
                <a:latin typeface="Palatino"/>
                <a:sym typeface="Symbol" pitchFamily="18" charset="2"/>
              </a:rPr>
              <a:t>t</a:t>
            </a:r>
            <a:r>
              <a:rPr lang="en-GB" sz="2600" baseline="-25000" dirty="0">
                <a:sym typeface="Symbol" pitchFamily="18" charset="2"/>
              </a:rPr>
              <a:t>  in S</a:t>
            </a:r>
            <a:r>
              <a:rPr lang="en-GB" sz="2600" dirty="0">
                <a:sym typeface="Symbol" pitchFamily="18" charset="2"/>
              </a:rPr>
              <a:t> p(</a:t>
            </a:r>
            <a:r>
              <a:rPr lang="en-GB" sz="2600" i="1" dirty="0">
                <a:latin typeface="Palatino"/>
                <a:sym typeface="Symbol" pitchFamily="18" charset="2"/>
              </a:rPr>
              <a:t>t</a:t>
            </a:r>
            <a:r>
              <a:rPr lang="en-GB" sz="2600" dirty="0">
                <a:sym typeface="Symbol" pitchFamily="18" charset="2"/>
              </a:rPr>
              <a:t>) ( X(</a:t>
            </a:r>
            <a:r>
              <a:rPr lang="en-GB" sz="2600" i="1" dirty="0">
                <a:latin typeface="Palatino"/>
                <a:sym typeface="Symbol" pitchFamily="18" charset="2"/>
              </a:rPr>
              <a:t>t</a:t>
            </a:r>
            <a:r>
              <a:rPr lang="en-GB" sz="2600" dirty="0">
                <a:sym typeface="Symbol" pitchFamily="18" charset="2"/>
              </a:rPr>
              <a:t>) )</a:t>
            </a:r>
          </a:p>
          <a:p>
            <a:pPr>
              <a:buFontTx/>
              <a:buNone/>
            </a:pPr>
            <a:r>
              <a:rPr lang="en-GB" sz="2600" dirty="0">
                <a:sym typeface="Symbol" pitchFamily="18" charset="2"/>
              </a:rPr>
              <a:t>= a E(X)</a:t>
            </a:r>
          </a:p>
          <a:p>
            <a:pPr>
              <a:buFontTx/>
              <a:buNone/>
            </a:pPr>
            <a:endParaRPr lang="en-GB" sz="2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29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Example</a:t>
            </a:r>
            <a:endParaRPr lang="en-US" altLang="zh-TW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47800"/>
            <a:ext cx="8301038" cy="4724400"/>
          </a:xfrm>
        </p:spPr>
        <p:txBody>
          <a:bodyPr/>
          <a:lstStyle/>
          <a:p>
            <a:r>
              <a:rPr lang="en-GB" sz="2600" dirty="0"/>
              <a:t>Use the “sum rule” to derive the expected value of the sum of the numbers when we roll a pair of fair dice (denoted by X).</a:t>
            </a:r>
          </a:p>
          <a:p>
            <a:r>
              <a:rPr lang="en-GB" sz="2600" dirty="0"/>
              <a:t>Suppose the dice are coloured </a:t>
            </a:r>
            <a:r>
              <a:rPr lang="en-GB" sz="2600" dirty="0">
                <a:solidFill>
                  <a:srgbClr val="FF0000"/>
                </a:solidFill>
              </a:rPr>
              <a:t>red</a:t>
            </a:r>
            <a:r>
              <a:rPr lang="en-GB" sz="2600" dirty="0"/>
              <a:t> and </a:t>
            </a:r>
            <a:r>
              <a:rPr lang="en-GB" sz="2600" dirty="0">
                <a:solidFill>
                  <a:srgbClr val="0000FF"/>
                </a:solidFill>
              </a:rPr>
              <a:t>blue</a:t>
            </a:r>
            <a:r>
              <a:rPr lang="en-GB" sz="2600" dirty="0"/>
              <a:t>.</a:t>
            </a:r>
          </a:p>
          <a:p>
            <a:r>
              <a:rPr lang="en-GB" sz="2600" dirty="0"/>
              <a:t>Let X</a:t>
            </a:r>
            <a:r>
              <a:rPr lang="en-GB" sz="2600" baseline="-25000" dirty="0"/>
              <a:t>1</a:t>
            </a:r>
            <a:r>
              <a:rPr lang="en-GB" sz="2600" dirty="0"/>
              <a:t> be the number on the red die, and let X</a:t>
            </a:r>
            <a:r>
              <a:rPr lang="en-GB" sz="2600" baseline="-25000" dirty="0"/>
              <a:t>2</a:t>
            </a:r>
            <a:r>
              <a:rPr lang="en-GB" sz="2600" dirty="0"/>
              <a:t> be the number on the blue die.</a:t>
            </a:r>
          </a:p>
          <a:p>
            <a:r>
              <a:rPr lang="en-GB" sz="2600" dirty="0"/>
              <a:t>E(X</a:t>
            </a:r>
            <a:r>
              <a:rPr lang="en-GB" sz="2600" baseline="-25000" dirty="0"/>
              <a:t>1</a:t>
            </a:r>
            <a:r>
              <a:rPr lang="en-GB" sz="2600" dirty="0"/>
              <a:t>) = E(X</a:t>
            </a:r>
            <a:r>
              <a:rPr lang="en-GB" sz="2600" baseline="-25000" dirty="0"/>
              <a:t>2</a:t>
            </a:r>
            <a:r>
              <a:rPr lang="en-GB" sz="2600" dirty="0"/>
              <a:t>) = 3.5</a:t>
            </a:r>
          </a:p>
          <a:p>
            <a:r>
              <a:rPr lang="en-GB" sz="2600" dirty="0"/>
              <a:t>X = X</a:t>
            </a:r>
            <a:r>
              <a:rPr lang="en-GB" sz="2600" baseline="-25000" dirty="0"/>
              <a:t>1</a:t>
            </a:r>
            <a:r>
              <a:rPr lang="en-GB" sz="2600" dirty="0"/>
              <a:t> + X</a:t>
            </a:r>
            <a:r>
              <a:rPr lang="en-GB" sz="2600" baseline="-25000" dirty="0"/>
              <a:t>2</a:t>
            </a:r>
            <a:r>
              <a:rPr lang="en-GB" sz="2600" dirty="0"/>
              <a:t> . Thus, E(X) = E(X</a:t>
            </a:r>
            <a:r>
              <a:rPr lang="en-GB" sz="2600" baseline="-25000" dirty="0"/>
              <a:t>1</a:t>
            </a:r>
            <a:r>
              <a:rPr lang="en-GB" sz="2600" dirty="0"/>
              <a:t>) + E(X</a:t>
            </a:r>
            <a:r>
              <a:rPr lang="en-GB" sz="2600" baseline="-25000" dirty="0"/>
              <a:t>2</a:t>
            </a:r>
            <a:r>
              <a:rPr lang="en-GB" sz="2600" dirty="0"/>
              <a:t>) = 7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A84539-ED13-4386-854C-427BA9CC88A0}"/>
                  </a:ext>
                </a:extLst>
              </p14:cNvPr>
              <p14:cNvContentPartPr/>
              <p14:nvPr/>
            </p14:nvContentPartPr>
            <p14:xfrm>
              <a:off x="4001040" y="2355480"/>
              <a:ext cx="2458800" cy="219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A84539-ED13-4386-854C-427BA9CC88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1680" y="2346120"/>
                <a:ext cx="2477520" cy="22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94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4922"/>
                <a:ext cx="8071503" cy="16642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Bernoulli(p) random variable: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,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0 , </m:t>
                              </m:r>
                            </m:e>
                          </m:mr>
                        </m:m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𝑝𝑟𝑜𝑏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𝑝𝑟𝑜𝑏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 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4922"/>
                <a:ext cx="8071503" cy="1664294"/>
              </a:xfrm>
              <a:blipFill rotWithShape="1">
                <a:blip r:embed="rId2"/>
                <a:stretch>
                  <a:fillRect l="-113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560" y="3204665"/>
                <a:ext cx="6584495" cy="273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Binomial random variable:</a:t>
                </a:r>
              </a:p>
              <a:p>
                <a:r>
                  <a:rPr lang="en-US" dirty="0"/>
                  <a:t>For positive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and real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∈[0,1]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independent Bernoulli(p)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Define Bin(</a:t>
                </a:r>
                <a:r>
                  <a:rPr lang="en-US" dirty="0" err="1"/>
                  <a:t>n,p</a:t>
                </a:r>
                <a:r>
                  <a:rPr lang="en-US" dirty="0"/>
                  <a:t>)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“Flipping a biased coin n times, where p = probability of heads”</a:t>
                </a:r>
              </a:p>
              <a:p>
                <a:endParaRPr lang="en-US" dirty="0"/>
              </a:p>
              <a:p>
                <a:r>
                  <a:rPr lang="en-US" dirty="0"/>
                  <a:t>For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what is </a:t>
                </a:r>
                <a:r>
                  <a:rPr lang="en-US" dirty="0" err="1"/>
                  <a:t>Pr</a:t>
                </a:r>
                <a:r>
                  <a:rPr lang="en-US" dirty="0"/>
                  <a:t>[B = k]?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60" y="3204665"/>
                <a:ext cx="6584495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1944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F85CBA-4DCA-4B40-BF9A-758DF7134E92}"/>
                  </a:ext>
                </a:extLst>
              </p14:cNvPr>
              <p14:cNvContentPartPr/>
              <p14:nvPr/>
            </p14:nvContentPartPr>
            <p14:xfrm>
              <a:off x="2981160" y="352440"/>
              <a:ext cx="5774040" cy="589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F85CBA-4DCA-4B40-BF9A-758DF7134E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1800" y="343080"/>
                <a:ext cx="5792760" cy="59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94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Expectation of Bin(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905761-2A6B-44A0-937E-AA5D428DB842}"/>
                  </a:ext>
                </a:extLst>
              </p14:cNvPr>
              <p14:cNvContentPartPr/>
              <p14:nvPr/>
            </p14:nvContentPartPr>
            <p14:xfrm>
              <a:off x="581760" y="972360"/>
              <a:ext cx="8318160" cy="215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905761-2A6B-44A0-937E-AA5D428DB8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400" y="963000"/>
                <a:ext cx="8336880" cy="21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54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71596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What about product?</a:t>
            </a:r>
            <a:endParaRPr lang="en-US" altLang="zh-TW" sz="54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0875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/>
              <a:t>Let X and Y be two random variables of a space 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/>
              <a:t>Is E(XY) = E(X) E(Y)?</a:t>
            </a:r>
          </a:p>
        </p:txBody>
      </p:sp>
    </p:spTree>
    <p:extLst>
      <p:ext uri="{BB962C8B-B14F-4D97-AF65-F5344CB8AC3E}">
        <p14:creationId xmlns:p14="http://schemas.microsoft.com/office/powerpoint/2010/main" val="118519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71596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What about product?</a:t>
            </a:r>
            <a:endParaRPr lang="en-US" altLang="zh-TW" sz="54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0875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/>
              <a:t>Let X and Y be two random variables of a space S. Is E(XY) = E(X) E(Y)?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/>
              <a:t>Example: Consider tossing a fair coin twice.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/>
              <a:t>	</a:t>
            </a:r>
            <a:r>
              <a:rPr lang="en-US" altLang="zh-TW" dirty="0"/>
              <a:t>Associate head with 2 and tail with 1.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/>
              <a:t>	What is the expected value of the </a:t>
            </a:r>
            <a:r>
              <a:rPr lang="en-US" altLang="zh-TW" dirty="0">
                <a:solidFill>
                  <a:srgbClr val="0000FF"/>
                </a:solidFill>
              </a:rPr>
              <a:t>product of the numbers</a:t>
            </a:r>
            <a:r>
              <a:rPr lang="en-US" altLang="zh-TW" dirty="0"/>
              <a:t> obtained in tossing a coin twice.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(1,1) → 1; (1,2) → 2; (2,1) → 2; (2,2) → 4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Expected product: (1+2+2+4) / 4 = 2.25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Expected value of 1st flip: (1+2) / 2 = 1.5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Expected value of 2nd flip: (1+2) / 2 = 1.5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Note that 2.25 = 1.5 </a:t>
            </a:r>
            <a:r>
              <a:rPr lang="en-US" altLang="zh-CN" dirty="0"/>
              <a:t>× 1.5!</a:t>
            </a:r>
            <a:endParaRPr lang="en-US" altLang="zh-TW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D2764F-8BDB-43F8-9D81-719344BF18C3}"/>
                  </a:ext>
                </a:extLst>
              </p14:cNvPr>
              <p14:cNvContentPartPr/>
              <p14:nvPr/>
            </p14:nvContentPartPr>
            <p14:xfrm>
              <a:off x="6581520" y="182880"/>
              <a:ext cx="2341800" cy="176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D2764F-8BDB-43F8-9D81-719344BF18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2160" y="173520"/>
                <a:ext cx="2360520" cy="17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24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71596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Counter Example</a:t>
            </a:r>
            <a:endParaRPr lang="en-US" altLang="zh-TW" sz="54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0875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/>
              <a:t>Consider the previous experiment again. Define a random variable X as follows: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/>
              <a:t>X = (the first number) × (the sum of the two numbers)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(1, 1) → 1 × 2 = 2; (1, 2) → 1 × 3 = 3; 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(2, 1) → 2 × 3 = 6; (2, 2) → 2 × 4 = 8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Expected value of X: (2+3+6+8) / 4 = 4.75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Expected value of the first number: 1.5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Expected sum: (2+3+3+4) / 4 = 3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4.75 ≠ 1.5 × 3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3247054" y="5187821"/>
            <a:ext cx="40494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Why?  Because the first number and the sum is not independent.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6FF12B-3523-4440-87AD-B6E2685BB63C}"/>
                  </a:ext>
                </a:extLst>
              </p14:cNvPr>
              <p14:cNvContentPartPr/>
              <p14:nvPr/>
            </p14:nvContentPartPr>
            <p14:xfrm>
              <a:off x="2504160" y="452520"/>
              <a:ext cx="6543720" cy="306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6FF12B-3523-4440-87AD-B6E2685BB6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800" y="443160"/>
                <a:ext cx="6562440" cy="30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32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Counter Example</a:t>
            </a:r>
            <a:endParaRPr lang="en-US" altLang="zh-TW" sz="54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80388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3100"/>
              <a:t>Consider the experiment of flipping a fair coin twice.</a:t>
            </a:r>
          </a:p>
          <a:p>
            <a:pPr>
              <a:buFontTx/>
              <a:buNone/>
            </a:pPr>
            <a:endParaRPr lang="en-US" altLang="zh-TW" sz="3100"/>
          </a:p>
          <a:p>
            <a:pPr>
              <a:buFontTx/>
              <a:buNone/>
            </a:pPr>
            <a:r>
              <a:rPr lang="en-US" altLang="zh-TW" sz="3100"/>
              <a:t>Expected (number of) heads = 1</a:t>
            </a:r>
          </a:p>
          <a:p>
            <a:pPr>
              <a:buFontTx/>
              <a:buNone/>
            </a:pPr>
            <a:r>
              <a:rPr lang="en-US" altLang="zh-TW" sz="3100"/>
              <a:t>Expected tails = 1		</a:t>
            </a:r>
          </a:p>
          <a:p>
            <a:pPr>
              <a:buFontTx/>
              <a:buNone/>
            </a:pPr>
            <a:r>
              <a:rPr lang="en-US" altLang="zh-TW" sz="3100"/>
              <a:t>Expected heads </a:t>
            </a:r>
            <a:r>
              <a:rPr lang="en-US" altLang="zh-TW" sz="3100" b="1">
                <a:solidFill>
                  <a:srgbClr val="CC0000"/>
                </a:solidFill>
                <a:sym typeface="Symbol" pitchFamily="18" charset="2"/>
              </a:rPr>
              <a:t></a:t>
            </a:r>
            <a:r>
              <a:rPr lang="en-US" altLang="zh-TW" sz="3100"/>
              <a:t> expected tails = 1</a:t>
            </a:r>
          </a:p>
          <a:p>
            <a:pPr>
              <a:buFontTx/>
              <a:buNone/>
            </a:pPr>
            <a:endParaRPr lang="en-US" altLang="zh-TW" sz="3100"/>
          </a:p>
          <a:p>
            <a:pPr>
              <a:buFontTx/>
              <a:buNone/>
            </a:pPr>
            <a:r>
              <a:rPr lang="en-US" altLang="zh-TW" sz="3100"/>
              <a:t>Expected (heads </a:t>
            </a:r>
            <a:r>
              <a:rPr lang="en-US" altLang="zh-TW" sz="3500">
                <a:solidFill>
                  <a:srgbClr val="CC0000"/>
                </a:solidFill>
                <a:sym typeface="Symbol" pitchFamily="18" charset="2"/>
              </a:rPr>
              <a:t></a:t>
            </a:r>
            <a:r>
              <a:rPr lang="en-US" altLang="zh-TW" sz="3100"/>
              <a:t> tails) = 2 / 4 = 0.5</a:t>
            </a:r>
          </a:p>
          <a:p>
            <a:pPr>
              <a:buFontTx/>
              <a:buNone/>
            </a:pPr>
            <a:endParaRPr lang="en-US" altLang="zh-TW" sz="35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5FC461-3B91-4AE6-9B23-5D234A06F975}"/>
                  </a:ext>
                </a:extLst>
              </p14:cNvPr>
              <p14:cNvContentPartPr/>
              <p14:nvPr/>
            </p14:nvContentPartPr>
            <p14:xfrm>
              <a:off x="742320" y="142920"/>
              <a:ext cx="8304480" cy="547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5FC461-3B91-4AE6-9B23-5D234A06F9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960" y="133560"/>
                <a:ext cx="8323200" cy="54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83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solidFill>
                  <a:schemeClr val="accent2"/>
                </a:solidFill>
                <a:latin typeface="Bookman Old Style" pitchFamily="18" charset="0"/>
              </a:rPr>
              <a:t>Independent random variables</a:t>
            </a:r>
            <a:endParaRPr lang="en-US" altLang="zh-TW" sz="5400" b="1" i="1">
              <a:solidFill>
                <a:schemeClr val="accent2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1975" y="1447800"/>
                <a:ext cx="7999413" cy="47244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GB" sz="2600" dirty="0"/>
                  <a:t>Tw</a:t>
                </a:r>
                <a:r>
                  <a:rPr lang="en-GB" altLang="zh-TW" sz="2600" dirty="0"/>
                  <a:t>o</a:t>
                </a:r>
                <a:r>
                  <a:rPr lang="en-GB" sz="2600" dirty="0"/>
                  <a:t> random variables (with countable ranges) X and Y over a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dirty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GB" sz="2600" dirty="0"/>
                  <a:t> are independent if</a:t>
                </a:r>
              </a:p>
              <a:p>
                <a:pPr>
                  <a:buFontTx/>
                  <a:buNone/>
                </a:pPr>
                <a:endParaRPr lang="en-GB" sz="2600" dirty="0"/>
              </a:p>
              <a:p>
                <a:pPr>
                  <a:buFontTx/>
                  <a:buNone/>
                </a:pPr>
                <a:r>
                  <a:rPr lang="en-GB" sz="2600" dirty="0"/>
                  <a:t>for </a:t>
                </a:r>
                <a:r>
                  <a:rPr lang="en-GB" sz="2600" dirty="0">
                    <a:solidFill>
                      <a:srgbClr val="CC0000"/>
                    </a:solidFill>
                  </a:rPr>
                  <a:t>all</a:t>
                </a:r>
                <a:r>
                  <a:rPr lang="en-GB" sz="2600" dirty="0"/>
                  <a:t> real numbers r</a:t>
                </a:r>
                <a:r>
                  <a:rPr lang="en-GB" sz="2600" baseline="-25000" dirty="0"/>
                  <a:t>1</a:t>
                </a:r>
                <a:r>
                  <a:rPr lang="en-GB" sz="2600" dirty="0"/>
                  <a:t> and r</a:t>
                </a:r>
                <a:r>
                  <a:rPr lang="en-GB" sz="2600" baseline="-25000" dirty="0"/>
                  <a:t>2</a:t>
                </a:r>
                <a:r>
                  <a:rPr lang="en-GB" sz="2600" dirty="0"/>
                  <a:t>, </a:t>
                </a:r>
              </a:p>
              <a:p>
                <a:pPr>
                  <a:buFontTx/>
                  <a:buNone/>
                </a:pPr>
                <a:r>
                  <a:rPr lang="en-GB" sz="2600" u="sng" dirty="0"/>
                  <a:t>the events “</a:t>
                </a:r>
                <a:r>
                  <a:rPr lang="en-GB" sz="2600" b="1" u="sng" dirty="0">
                    <a:solidFill>
                      <a:schemeClr val="accent2"/>
                    </a:solidFill>
                  </a:rPr>
                  <a:t>X </a:t>
                </a:r>
                <a:r>
                  <a:rPr lang="en-GB" sz="2600" u="sng" dirty="0"/>
                  <a:t>= r</a:t>
                </a:r>
                <a:r>
                  <a:rPr lang="en-GB" sz="2600" u="sng" baseline="-25000" dirty="0"/>
                  <a:t>1</a:t>
                </a:r>
                <a:r>
                  <a:rPr lang="en-GB" sz="2600" u="sng" dirty="0"/>
                  <a:t>” </a:t>
                </a:r>
                <a:r>
                  <a:rPr lang="en-GB" sz="2600" b="1" u="sng" dirty="0">
                    <a:solidFill>
                      <a:srgbClr val="CC0000"/>
                    </a:solidFill>
                  </a:rPr>
                  <a:t> </a:t>
                </a:r>
                <a:r>
                  <a:rPr lang="en-GB" sz="2600" u="sng" dirty="0"/>
                  <a:t>and “</a:t>
                </a:r>
                <a:r>
                  <a:rPr lang="en-GB" sz="2600" b="1" u="sng" dirty="0">
                    <a:solidFill>
                      <a:schemeClr val="accent2"/>
                    </a:solidFill>
                  </a:rPr>
                  <a:t>Y </a:t>
                </a:r>
                <a:r>
                  <a:rPr lang="en-GB" sz="2600" u="sng" dirty="0"/>
                  <a:t>= r</a:t>
                </a:r>
                <a:r>
                  <a:rPr lang="en-GB" sz="2600" u="sng" baseline="-25000" dirty="0"/>
                  <a:t>2 </a:t>
                </a:r>
                <a:r>
                  <a:rPr lang="en-GB" sz="2600" u="sng" dirty="0"/>
                  <a:t>” </a:t>
                </a:r>
                <a:r>
                  <a:rPr lang="en-GB" sz="2600" b="1" u="sng" dirty="0">
                    <a:solidFill>
                      <a:srgbClr val="CC0000"/>
                    </a:solidFill>
                  </a:rPr>
                  <a:t> </a:t>
                </a:r>
                <a:r>
                  <a:rPr lang="en-GB" sz="2600" u="sng" dirty="0"/>
                  <a:t>are independent</a:t>
                </a:r>
                <a:r>
                  <a:rPr lang="en-GB" sz="2600" dirty="0"/>
                  <a:t>,</a:t>
                </a:r>
              </a:p>
              <a:p>
                <a:pPr>
                  <a:buFontTx/>
                  <a:buNone/>
                </a:pPr>
                <a:endParaRPr lang="en-GB" sz="2600" dirty="0"/>
              </a:p>
              <a:p>
                <a:pPr>
                  <a:buFontTx/>
                  <a:buNone/>
                </a:pPr>
                <a:r>
                  <a:rPr lang="en-GB" sz="2600" dirty="0"/>
                  <a:t>i.e., </a:t>
                </a:r>
                <a:r>
                  <a:rPr lang="en-GB" sz="2600" b="1" dirty="0">
                    <a:solidFill>
                      <a:srgbClr val="CC0000"/>
                    </a:solidFill>
                  </a:rPr>
                  <a:t>p(</a:t>
                </a:r>
                <a:r>
                  <a:rPr lang="en-GB" sz="2600" b="1" dirty="0">
                    <a:solidFill>
                      <a:schemeClr val="accent2"/>
                    </a:solidFill>
                  </a:rPr>
                  <a:t>X = </a:t>
                </a:r>
                <a:r>
                  <a:rPr lang="en-GB" sz="2600" dirty="0"/>
                  <a:t>r</a:t>
                </a:r>
                <a:r>
                  <a:rPr lang="en-GB" sz="2600" baseline="-25000" dirty="0"/>
                  <a:t>1</a:t>
                </a:r>
                <a:r>
                  <a:rPr lang="en-GB" sz="2600" b="1" dirty="0">
                    <a:solidFill>
                      <a:schemeClr val="accent2"/>
                    </a:solidFill>
                  </a:rPr>
                  <a:t> </a:t>
                </a:r>
                <a:r>
                  <a:rPr lang="en-GB" sz="2600" b="1" dirty="0"/>
                  <a:t>and</a:t>
                </a:r>
                <a:r>
                  <a:rPr lang="en-GB" sz="2600" b="1" dirty="0">
                    <a:solidFill>
                      <a:schemeClr val="accent2"/>
                    </a:solidFill>
                  </a:rPr>
                  <a:t> Y = </a:t>
                </a:r>
                <a:r>
                  <a:rPr lang="en-GB" sz="2600" dirty="0"/>
                  <a:t>r</a:t>
                </a:r>
                <a:r>
                  <a:rPr lang="en-GB" sz="2600" baseline="-25000" dirty="0"/>
                  <a:t>2</a:t>
                </a:r>
                <a:r>
                  <a:rPr lang="en-GB" sz="2600" b="1" dirty="0">
                    <a:solidFill>
                      <a:srgbClr val="CC0000"/>
                    </a:solidFill>
                  </a:rPr>
                  <a:t>)</a:t>
                </a:r>
                <a:r>
                  <a:rPr lang="en-GB" sz="2600" dirty="0"/>
                  <a:t> = p(</a:t>
                </a:r>
                <a:r>
                  <a:rPr lang="en-GB" sz="2600" b="1" dirty="0">
                    <a:solidFill>
                      <a:schemeClr val="accent2"/>
                    </a:solidFill>
                  </a:rPr>
                  <a:t>X </a:t>
                </a:r>
                <a:r>
                  <a:rPr lang="en-GB" sz="2600" dirty="0"/>
                  <a:t>= r</a:t>
                </a:r>
                <a:r>
                  <a:rPr lang="en-GB" sz="2600" baseline="-25000" dirty="0"/>
                  <a:t>1</a:t>
                </a:r>
                <a:r>
                  <a:rPr lang="en-GB" sz="2600" dirty="0"/>
                  <a:t>) </a:t>
                </a:r>
                <a:r>
                  <a:rPr lang="en-GB" sz="2600" dirty="0">
                    <a:solidFill>
                      <a:srgbClr val="CC0000"/>
                    </a:solidFill>
                    <a:cs typeface="Times New Roman" pitchFamily="18" charset="0"/>
                  </a:rPr>
                  <a:t>×</a:t>
                </a:r>
                <a:r>
                  <a:rPr lang="en-GB" sz="2600" dirty="0"/>
                  <a:t> p(</a:t>
                </a:r>
                <a:r>
                  <a:rPr lang="en-GB" sz="2600" b="1" dirty="0">
                    <a:solidFill>
                      <a:schemeClr val="accent2"/>
                    </a:solidFill>
                  </a:rPr>
                  <a:t>Y </a:t>
                </a:r>
                <a:r>
                  <a:rPr lang="en-GB" sz="2600" dirty="0"/>
                  <a:t>= r</a:t>
                </a:r>
                <a:r>
                  <a:rPr lang="en-GB" sz="2600" baseline="-25000" dirty="0"/>
                  <a:t>2</a:t>
                </a:r>
                <a:r>
                  <a:rPr lang="en-GB" sz="2600" dirty="0"/>
                  <a:t>).</a:t>
                </a:r>
              </a:p>
              <a:p>
                <a:pPr>
                  <a:buFontTx/>
                  <a:buNone/>
                </a:pPr>
                <a:endParaRPr lang="en-GB" sz="2600" dirty="0"/>
              </a:p>
              <a:p>
                <a:pPr>
                  <a:buFontTx/>
                  <a:buNone/>
                </a:pPr>
                <a:endParaRPr lang="en-GB" sz="2600" dirty="0"/>
              </a:p>
              <a:p>
                <a:pPr>
                  <a:buFontTx/>
                  <a:buNone/>
                </a:pPr>
                <a:endParaRPr lang="en-GB" sz="2600" dirty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1975" y="1447800"/>
                <a:ext cx="7999413" cy="4724400"/>
              </a:xfrm>
              <a:blipFill rotWithShape="1">
                <a:blip r:embed="rId2"/>
                <a:stretch>
                  <a:fillRect l="-1296" t="-1161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95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/>
              <a:t>Random Variables</a:t>
            </a:r>
            <a:endParaRPr lang="en-US" altLang="zh-TW" sz="5400" b="1" i="1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47800"/>
            <a:ext cx="8301038" cy="4724400"/>
          </a:xfrm>
        </p:spPr>
        <p:txBody>
          <a:bodyPr/>
          <a:lstStyle/>
          <a:p>
            <a:pPr>
              <a:buFontTx/>
              <a:buNone/>
            </a:pPr>
            <a:r>
              <a:rPr lang="en-GB" sz="2600" dirty="0"/>
              <a:t>In many cases, we associate </a:t>
            </a:r>
            <a:r>
              <a:rPr lang="en-GB" sz="2600"/>
              <a:t>a </a:t>
            </a:r>
            <a:r>
              <a:rPr lang="en-GB" sz="2600" i="1">
                <a:solidFill>
                  <a:srgbClr val="CC0000"/>
                </a:solidFill>
              </a:rPr>
              <a:t>value</a:t>
            </a:r>
            <a:r>
              <a:rPr lang="en-GB" sz="2600"/>
              <a:t> </a:t>
            </a:r>
            <a:r>
              <a:rPr lang="en-GB" sz="2600" dirty="0"/>
              <a:t>with each outcome of an experiment.</a:t>
            </a:r>
          </a:p>
          <a:p>
            <a:pPr>
              <a:buFontTx/>
              <a:buNone/>
            </a:pPr>
            <a:r>
              <a:rPr lang="en-GB" sz="2600" dirty="0"/>
              <a:t>For instance,</a:t>
            </a:r>
          </a:p>
          <a:p>
            <a:pPr>
              <a:buFontTx/>
              <a:buNone/>
            </a:pPr>
            <a:r>
              <a:rPr lang="en-GB" sz="2600" dirty="0"/>
              <a:t>consider the experiment of flipping a coin 10 times, each outcome can be associated with </a:t>
            </a:r>
          </a:p>
          <a:p>
            <a:r>
              <a:rPr lang="en-GB" sz="2600" dirty="0"/>
              <a:t>the number of heads, </a:t>
            </a:r>
          </a:p>
          <a:p>
            <a:r>
              <a:rPr lang="en-GB" sz="2600" dirty="0"/>
              <a:t>the difference between heads &amp; tails, etc.</a:t>
            </a:r>
            <a:endParaRPr lang="en-GB" sz="2600" u="sng" dirty="0"/>
          </a:p>
          <a:p>
            <a:pPr>
              <a:buFontTx/>
              <a:buNone/>
            </a:pPr>
            <a:endParaRPr lang="en-GB" sz="2600" dirty="0"/>
          </a:p>
          <a:p>
            <a:pPr>
              <a:buFontTx/>
              <a:buNone/>
            </a:pPr>
            <a:r>
              <a:rPr lang="en-GB" sz="2600" dirty="0"/>
              <a:t>Each quantity above is called a </a:t>
            </a:r>
            <a:r>
              <a:rPr lang="en-GB" sz="2600" b="1" i="1" dirty="0">
                <a:solidFill>
                  <a:srgbClr val="CC0000"/>
                </a:solidFill>
              </a:rPr>
              <a:t>random variable</a:t>
            </a:r>
            <a:r>
              <a:rPr lang="en-GB" sz="2600" dirty="0"/>
              <a:t>; note that </a:t>
            </a:r>
            <a:r>
              <a:rPr lang="en-GB" sz="2600" u="sng" dirty="0"/>
              <a:t>its value depends on the outcome</a:t>
            </a:r>
            <a:r>
              <a:rPr lang="en-GB" sz="2600" dirty="0"/>
              <a:t> of the experiment and is not fixed in advance.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84175" y="2286000"/>
            <a:ext cx="7975600" cy="2438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1730EF-30D7-4FE3-A1A7-04EB0A3F50D7}"/>
                  </a:ext>
                </a:extLst>
              </p14:cNvPr>
              <p14:cNvContentPartPr/>
              <p14:nvPr/>
            </p14:nvContentPartPr>
            <p14:xfrm>
              <a:off x="5947200" y="102960"/>
              <a:ext cx="2577600" cy="140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1730EF-30D7-4FE3-A1A7-04EB0A3F5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7840" y="93600"/>
                <a:ext cx="2596320" cy="142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541" y="1722794"/>
            <a:ext cx="8440737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Product rule</a:t>
            </a:r>
            <a:br>
              <a:rPr lang="en-US" altLang="zh-TW" dirty="0">
                <a:latin typeface="Brush Script MT" pitchFamily="66" charset="0"/>
              </a:rPr>
            </a:br>
            <a:br>
              <a:rPr lang="en-US" altLang="zh-TW" dirty="0">
                <a:latin typeface="Brush Script MT" pitchFamily="66" charset="0"/>
              </a:rPr>
            </a:br>
            <a:br>
              <a:rPr lang="en-US" altLang="zh-TW" dirty="0">
                <a:latin typeface="Brush Script MT" pitchFamily="66" charset="0"/>
              </a:rPr>
            </a:br>
            <a:r>
              <a:rPr lang="en-GB" sz="2600" dirty="0"/>
              <a:t>If X and Y are independent random variables on a space S, then E(XY) = E(X) E(Y).</a:t>
            </a:r>
            <a:br>
              <a:rPr lang="en-GB" sz="2600" dirty="0"/>
            </a:br>
            <a:br>
              <a:rPr lang="en-GB" sz="2600" dirty="0"/>
            </a:br>
            <a:r>
              <a:rPr lang="en-GB" sz="2600" dirty="0"/>
              <a:t>What about the other direction?</a:t>
            </a:r>
            <a:endParaRPr lang="en-US" altLang="zh-TW" sz="2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665512-6D2B-46E7-92ED-3161CAC59E90}"/>
                  </a:ext>
                </a:extLst>
              </p14:cNvPr>
              <p14:cNvContentPartPr/>
              <p14:nvPr/>
            </p14:nvContentPartPr>
            <p14:xfrm>
              <a:off x="5681520" y="2644200"/>
              <a:ext cx="1291680" cy="83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665512-6D2B-46E7-92ED-3161CAC59E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2160" y="2634840"/>
                <a:ext cx="1310400" cy="8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31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If </a:t>
            </a:r>
            <a:r>
              <a:rPr lang="en-GB" dirty="0"/>
              <a:t>E(XY) = E(X) E(Y), can we say X and Y are independent?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. Counter Example:</a:t>
            </a:r>
          </a:p>
          <a:p>
            <a:pPr>
              <a:buNone/>
            </a:pPr>
            <a:r>
              <a:rPr lang="en-GB" dirty="0"/>
              <a:t>Define X as follows: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Define Y as follows (depending on X):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 product XY is always 0. We have E(X) = E(Y) = 0 and E(XY) = 0. Hence E(XY) = E(X) E(Y). However, X and Y are clearly dependent.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98263" y="2858901"/>
          <a:ext cx="1627287" cy="62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2" name="Equation" r:id="rId3" imgW="977760" imgH="393480" progId="Equation.3">
                  <p:embed/>
                </p:oleObj>
              </mc:Choice>
              <mc:Fallback>
                <p:oleObj name="Equation" r:id="rId3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263" y="2858901"/>
                        <a:ext cx="1627287" cy="62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886319" y="2869951"/>
          <a:ext cx="1457325" cy="60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3" name="Equation" r:id="rId5" imgW="876240" imgH="393480" progId="Equation.3">
                  <p:embed/>
                </p:oleObj>
              </mc:Choice>
              <mc:Fallback>
                <p:oleObj name="Equation" r:id="rId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319" y="2869951"/>
                        <a:ext cx="1457325" cy="60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111883" y="2853070"/>
          <a:ext cx="1500188" cy="61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4" name="Equation" r:id="rId7" imgW="901440" imgH="393480" progId="Equation.3">
                  <p:embed/>
                </p:oleObj>
              </mc:Choice>
              <mc:Fallback>
                <p:oleObj name="Equation" r:id="rId7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883" y="2853070"/>
                        <a:ext cx="1500188" cy="617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945303" y="3840004"/>
          <a:ext cx="23034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5" name="Equation" r:id="rId9" imgW="1384200" imgH="393480" progId="Equation.3">
                  <p:embed/>
                </p:oleObj>
              </mc:Choice>
              <mc:Fallback>
                <p:oleObj name="Equation" r:id="rId9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303" y="3840004"/>
                        <a:ext cx="230346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596471" y="3841202"/>
          <a:ext cx="21336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" name="Equation" r:id="rId11" imgW="1282680" imgH="393480" progId="Equation.3">
                  <p:embed/>
                </p:oleObj>
              </mc:Choice>
              <mc:Fallback>
                <p:oleObj name="Equation" r:id="rId11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471" y="3841202"/>
                        <a:ext cx="21336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927400" y="4532031"/>
          <a:ext cx="22764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" name="Equation" r:id="rId13" imgW="1257120" imgH="203040" progId="Equation.3">
                  <p:embed/>
                </p:oleObj>
              </mc:Choice>
              <mc:Fallback>
                <p:oleObj name="Equation" r:id="rId13" imgW="125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400" y="4532031"/>
                        <a:ext cx="22764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1A471A-BC9A-4E06-B79F-ACAA15785D1B}"/>
                  </a:ext>
                </a:extLst>
              </p14:cNvPr>
              <p14:cNvContentPartPr/>
              <p14:nvPr/>
            </p14:nvContentPartPr>
            <p14:xfrm>
              <a:off x="4222080" y="357120"/>
              <a:ext cx="4633920" cy="518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1A471A-BC9A-4E06-B79F-ACAA15785D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2720" y="347760"/>
                <a:ext cx="4652640" cy="52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14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Infinite Sample Space</a:t>
            </a:r>
            <a:endParaRPr lang="en-US" altLang="zh-TW" sz="54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295400"/>
            <a:ext cx="829945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Consider the following network protocol.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	flip a biased coin which shows head with probability 1/4 and tail with probability 3/4;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	if “head” then send a packet to the network;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until “sent”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600" dirty="0"/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89747" y="1735494"/>
            <a:ext cx="8439150" cy="220980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10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Sample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579" y="4391005"/>
            <a:ext cx="7055427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/>
              <a:t>Let X = number of iterations used by the protocol.</a:t>
            </a:r>
          </a:p>
          <a:p>
            <a:pPr>
              <a:lnSpc>
                <a:spcPct val="90000"/>
              </a:lnSpc>
              <a:buNone/>
            </a:pPr>
            <a:r>
              <a:rPr lang="en-GB" dirty="0"/>
              <a:t>What is the probability that X= </a:t>
            </a:r>
            <a:r>
              <a:rPr lang="en-GB" i="1" dirty="0"/>
              <a:t>n</a:t>
            </a:r>
            <a:r>
              <a:rPr lang="en-GB" dirty="0"/>
              <a:t>?	Answer: </a:t>
            </a:r>
          </a:p>
          <a:p>
            <a:pPr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What is the E[X]? (See next page)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945511"/>
              </p:ext>
            </p:extLst>
          </p:nvPr>
        </p:nvGraphicFramePr>
        <p:xfrm>
          <a:off x="5581795" y="5061741"/>
          <a:ext cx="9239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3" imgW="558800" imgH="469900" progId="Equation.3">
                  <p:embed/>
                </p:oleObj>
              </mc:Choice>
              <mc:Fallback>
                <p:oleObj name="Equation" r:id="rId3" imgW="5588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795" y="5061741"/>
                        <a:ext cx="9239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4627" y="1254021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sample space associated with the network protocol?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689654-B37D-4E2E-A1BB-6B6BF2E78293}"/>
                  </a:ext>
                </a:extLst>
              </p14:cNvPr>
              <p14:cNvContentPartPr/>
              <p14:nvPr/>
            </p14:nvContentPartPr>
            <p14:xfrm>
              <a:off x="170280" y="1690560"/>
              <a:ext cx="8858160" cy="387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689654-B37D-4E2E-A1BB-6B6BF2E782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920" y="1681200"/>
                <a:ext cx="8876880" cy="38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2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</a:rPr>
              <a:t>Infinite Sample Space [O3]</a:t>
            </a:r>
            <a:endParaRPr lang="en-US" altLang="zh-TW" sz="5400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295400"/>
            <a:ext cx="8301038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Let p be the probability of success within each trial.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Let q be the probability of failure within each trial.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4800" b="1" dirty="0">
                <a:solidFill>
                  <a:srgbClr val="660033"/>
                </a:solidFill>
                <a:sym typeface="Symbol" pitchFamily="18" charset="2"/>
              </a:rPr>
              <a:t> </a:t>
            </a:r>
            <a:r>
              <a:rPr lang="en-GB" sz="2800" b="1" baseline="-25000" dirty="0" err="1">
                <a:solidFill>
                  <a:srgbClr val="660033"/>
                </a:solidFill>
                <a:sym typeface="Symbol" pitchFamily="18" charset="2"/>
              </a:rPr>
              <a:t>i</a:t>
            </a:r>
            <a:r>
              <a:rPr lang="en-GB" sz="2800" b="1" baseline="-25000" dirty="0">
                <a:solidFill>
                  <a:srgbClr val="660033"/>
                </a:solidFill>
                <a:sym typeface="Symbol" pitchFamily="18" charset="2"/>
              </a:rPr>
              <a:t>=1 to </a:t>
            </a:r>
            <a:r>
              <a:rPr lang="en-GB" sz="4800" b="1" baseline="-25000" dirty="0">
                <a:solidFill>
                  <a:srgbClr val="660033"/>
                </a:solidFill>
                <a:sym typeface="Symbol" pitchFamily="18" charset="2"/>
              </a:rPr>
              <a:t></a:t>
            </a:r>
            <a:r>
              <a:rPr lang="en-GB" sz="2800" b="1" dirty="0">
                <a:solidFill>
                  <a:srgbClr val="660033"/>
                </a:solidFill>
                <a:sym typeface="Symbol" pitchFamily="18" charset="2"/>
              </a:rPr>
              <a:t> </a:t>
            </a:r>
            <a:r>
              <a:rPr lang="en-GB" b="1" dirty="0">
                <a:solidFill>
                  <a:srgbClr val="660033"/>
                </a:solidFill>
                <a:sym typeface="Symbol" pitchFamily="18" charset="2"/>
              </a:rPr>
              <a:t>(</a:t>
            </a:r>
            <a:r>
              <a:rPr lang="en-GB" b="1" dirty="0" err="1">
                <a:solidFill>
                  <a:schemeClr val="accent1"/>
                </a:solidFill>
                <a:sym typeface="Symbol" pitchFamily="18" charset="2"/>
              </a:rPr>
              <a:t>prob</a:t>
            </a:r>
            <a:r>
              <a:rPr lang="en-GB" b="1" dirty="0">
                <a:solidFill>
                  <a:schemeClr val="accent1"/>
                </a:solidFill>
                <a:sym typeface="Symbol" pitchFamily="18" charset="2"/>
              </a:rPr>
              <a:t> of sending the packet in the </a:t>
            </a:r>
            <a:r>
              <a:rPr lang="en-GB" b="1" dirty="0" err="1">
                <a:solidFill>
                  <a:schemeClr val="accent1"/>
                </a:solidFill>
                <a:sym typeface="Symbol" pitchFamily="18" charset="2"/>
              </a:rPr>
              <a:t>i-th</a:t>
            </a:r>
            <a:r>
              <a:rPr lang="en-GB" b="1" dirty="0">
                <a:solidFill>
                  <a:schemeClr val="accent1"/>
                </a:solidFill>
                <a:sym typeface="Symbol" pitchFamily="18" charset="2"/>
              </a:rPr>
              <a:t> trial</a:t>
            </a:r>
            <a:r>
              <a:rPr lang="en-GB" b="1" dirty="0">
                <a:solidFill>
                  <a:srgbClr val="660033"/>
                </a:solidFill>
                <a:sym typeface="Symbol" pitchFamily="18" charset="2"/>
              </a:rPr>
              <a:t>) </a:t>
            </a:r>
            <a:r>
              <a:rPr lang="en-GB" b="1" dirty="0" err="1">
                <a:solidFill>
                  <a:srgbClr val="660033"/>
                </a:solidFill>
                <a:sym typeface="Symbol" pitchFamily="18" charset="2"/>
              </a:rPr>
              <a:t>i</a:t>
            </a:r>
            <a:endParaRPr lang="en-GB" b="1" dirty="0">
              <a:solidFill>
                <a:srgbClr val="660033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solidFill>
                  <a:srgbClr val="660033"/>
                </a:solidFill>
              </a:rPr>
              <a:t>= </a:t>
            </a:r>
            <a:r>
              <a:rPr lang="en-GB" sz="4800" b="1" dirty="0">
                <a:solidFill>
                  <a:srgbClr val="660033"/>
                </a:solidFill>
                <a:sym typeface="Symbol" pitchFamily="18" charset="2"/>
              </a:rPr>
              <a:t> </a:t>
            </a:r>
            <a:r>
              <a:rPr lang="en-GB" sz="2800" b="1" baseline="-25000" dirty="0" err="1">
                <a:solidFill>
                  <a:srgbClr val="660033"/>
                </a:solidFill>
                <a:sym typeface="Symbol" pitchFamily="18" charset="2"/>
              </a:rPr>
              <a:t>i</a:t>
            </a:r>
            <a:r>
              <a:rPr lang="en-GB" sz="2800" b="1" baseline="-25000" dirty="0">
                <a:solidFill>
                  <a:srgbClr val="660033"/>
                </a:solidFill>
                <a:sym typeface="Symbol" pitchFamily="18" charset="2"/>
              </a:rPr>
              <a:t>=1 to </a:t>
            </a:r>
            <a:r>
              <a:rPr lang="en-GB" sz="4800" b="1" baseline="-25000" dirty="0">
                <a:solidFill>
                  <a:srgbClr val="660033"/>
                </a:solidFill>
                <a:sym typeface="Symbol" pitchFamily="18" charset="2"/>
              </a:rPr>
              <a:t></a:t>
            </a:r>
            <a:r>
              <a:rPr lang="en-GB" sz="2800" b="1" dirty="0">
                <a:solidFill>
                  <a:srgbClr val="660033"/>
                </a:solidFill>
                <a:sym typeface="Symbol" pitchFamily="18" charset="2"/>
              </a:rPr>
              <a:t> </a:t>
            </a:r>
            <a:r>
              <a:rPr lang="en-GB" b="1" dirty="0">
                <a:solidFill>
                  <a:srgbClr val="660033"/>
                </a:solidFill>
                <a:sym typeface="Symbol" pitchFamily="18" charset="2"/>
              </a:rPr>
              <a:t>(q </a:t>
            </a:r>
            <a:r>
              <a:rPr lang="en-GB" b="1" baseline="30000" dirty="0">
                <a:solidFill>
                  <a:srgbClr val="660033"/>
                </a:solidFill>
                <a:sym typeface="Symbol" pitchFamily="18" charset="2"/>
              </a:rPr>
              <a:t>i-1</a:t>
            </a:r>
            <a:r>
              <a:rPr lang="en-GB" b="1" dirty="0">
                <a:solidFill>
                  <a:srgbClr val="660033"/>
                </a:solidFill>
                <a:sym typeface="Symbol" pitchFamily="18" charset="2"/>
              </a:rPr>
              <a:t>p) </a:t>
            </a:r>
            <a:r>
              <a:rPr lang="en-GB" b="1" dirty="0" err="1">
                <a:solidFill>
                  <a:srgbClr val="660033"/>
                </a:solidFill>
                <a:sym typeface="Symbol" pitchFamily="18" charset="2"/>
              </a:rPr>
              <a:t>i</a:t>
            </a:r>
            <a:endParaRPr lang="en-GB" b="1" dirty="0">
              <a:solidFill>
                <a:srgbClr val="660033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solidFill>
                  <a:srgbClr val="660033"/>
                </a:solidFill>
              </a:rPr>
              <a:t>= p </a:t>
            </a:r>
            <a:r>
              <a:rPr lang="en-GB" sz="4800" b="1" dirty="0">
                <a:solidFill>
                  <a:srgbClr val="660033"/>
                </a:solidFill>
                <a:sym typeface="Symbol" pitchFamily="18" charset="2"/>
              </a:rPr>
              <a:t> </a:t>
            </a:r>
            <a:r>
              <a:rPr lang="en-GB" sz="2800" b="1" baseline="-25000" dirty="0" err="1">
                <a:solidFill>
                  <a:srgbClr val="660033"/>
                </a:solidFill>
                <a:sym typeface="Symbol" pitchFamily="18" charset="2"/>
              </a:rPr>
              <a:t>i</a:t>
            </a:r>
            <a:r>
              <a:rPr lang="en-GB" sz="2800" b="1" baseline="-25000" dirty="0">
                <a:solidFill>
                  <a:srgbClr val="660033"/>
                </a:solidFill>
                <a:sym typeface="Symbol" pitchFamily="18" charset="2"/>
              </a:rPr>
              <a:t>=1 to </a:t>
            </a:r>
            <a:r>
              <a:rPr lang="en-GB" sz="4800" b="1" baseline="-25000" dirty="0">
                <a:solidFill>
                  <a:srgbClr val="660033"/>
                </a:solidFill>
                <a:sym typeface="Symbol" pitchFamily="18" charset="2"/>
              </a:rPr>
              <a:t></a:t>
            </a:r>
            <a:r>
              <a:rPr lang="en-GB" sz="2800" b="1" dirty="0">
                <a:solidFill>
                  <a:srgbClr val="660033"/>
                </a:solidFill>
                <a:sym typeface="Symbol" pitchFamily="18" charset="2"/>
              </a:rPr>
              <a:t> </a:t>
            </a:r>
            <a:r>
              <a:rPr lang="en-GB" b="1" dirty="0">
                <a:solidFill>
                  <a:srgbClr val="660033"/>
                </a:solidFill>
                <a:sym typeface="Symbol" pitchFamily="18" charset="2"/>
              </a:rPr>
              <a:t>(q </a:t>
            </a:r>
            <a:r>
              <a:rPr lang="en-GB" b="1" baseline="30000" dirty="0">
                <a:solidFill>
                  <a:srgbClr val="660033"/>
                </a:solidFill>
                <a:sym typeface="Symbol" pitchFamily="18" charset="2"/>
              </a:rPr>
              <a:t>i-1</a:t>
            </a:r>
            <a:r>
              <a:rPr lang="en-GB" b="1" dirty="0">
                <a:solidFill>
                  <a:srgbClr val="660033"/>
                </a:solidFill>
                <a:sym typeface="Symbol" pitchFamily="18" charset="2"/>
              </a:rPr>
              <a:t>) </a:t>
            </a:r>
            <a:r>
              <a:rPr lang="en-GB" b="1" dirty="0" err="1">
                <a:solidFill>
                  <a:srgbClr val="660033"/>
                </a:solidFill>
                <a:sym typeface="Symbol" pitchFamily="18" charset="2"/>
              </a:rPr>
              <a:t>i</a:t>
            </a:r>
            <a:endParaRPr lang="en-GB" b="1" dirty="0">
              <a:solidFill>
                <a:srgbClr val="660033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solidFill>
                  <a:srgbClr val="660033"/>
                </a:solidFill>
              </a:rPr>
              <a:t>= p / (1 - q)</a:t>
            </a:r>
            <a:r>
              <a:rPr lang="en-GB" sz="2800" b="1" baseline="30000" dirty="0">
                <a:solidFill>
                  <a:srgbClr val="660033"/>
                </a:solidFill>
              </a:rPr>
              <a:t>2</a:t>
            </a:r>
            <a:r>
              <a:rPr lang="en-GB" sz="2800" b="1" dirty="0">
                <a:solidFill>
                  <a:srgbClr val="660033"/>
                </a:solidFill>
              </a:rPr>
              <a:t>  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solidFill>
                  <a:srgbClr val="660033"/>
                </a:solidFill>
              </a:rPr>
              <a:t>= 1 / p =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463388-7D17-4181-8606-6DE24932A19F}"/>
                  </a:ext>
                </a:extLst>
              </p14:cNvPr>
              <p14:cNvContentPartPr/>
              <p14:nvPr/>
            </p14:nvContentPartPr>
            <p14:xfrm>
              <a:off x="1682280" y="2176560"/>
              <a:ext cx="7237080" cy="389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463388-7D17-4181-8606-6DE24932A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2920" y="2167200"/>
                <a:ext cx="7255800" cy="39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99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9C08-AE86-4452-9893-D06A3C7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1810-AF35-415E-8BDD-1F0DB2CB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Example.  Which game is more preferable?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arenBoth"/>
            </a:pPr>
            <a:r>
              <a:rPr lang="en-US" dirty="0"/>
              <a:t>With probability 0.5, win $2; with probability 0.5, win $0.</a:t>
            </a:r>
          </a:p>
          <a:p>
            <a:pPr marL="457200" indent="-457200">
              <a:buAutoNum type="alphaUcParenBoth"/>
            </a:pPr>
            <a:r>
              <a:rPr lang="en-US" dirty="0"/>
              <a:t>With probability 0.5, win $1,000,002; with probability 0.5, lose $1,000,000.</a:t>
            </a:r>
          </a:p>
          <a:p>
            <a:pPr marL="457200" indent="-457200">
              <a:buAutoNum type="alphaUcParenBoth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(B) is more “uncertain’’.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Var[X] = E[(X – E(X))</a:t>
            </a:r>
            <a:r>
              <a:rPr lang="en-US" baseline="30000" dirty="0"/>
              <a:t>2</a:t>
            </a:r>
            <a:r>
              <a:rPr lang="en-US" dirty="0"/>
              <a:t>] = E[X</a:t>
            </a:r>
            <a:r>
              <a:rPr lang="en-US" baseline="30000" dirty="0"/>
              <a:t>2</a:t>
            </a:r>
            <a:r>
              <a:rPr lang="en-US" dirty="0"/>
              <a:t>] – E[X]</a:t>
            </a:r>
            <a:r>
              <a:rPr lang="en-US" baseline="30000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2FE07E-14E7-465F-B74D-3EA7020C5463}"/>
                  </a:ext>
                </a:extLst>
              </p14:cNvPr>
              <p14:cNvContentPartPr/>
              <p14:nvPr/>
            </p14:nvContentPartPr>
            <p14:xfrm>
              <a:off x="1501200" y="245880"/>
              <a:ext cx="7560360" cy="581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2FE07E-14E7-465F-B74D-3EA7020C54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1840" y="236520"/>
                <a:ext cx="7579080" cy="58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8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Formally speaking [O1]</a:t>
            </a:r>
            <a:endParaRPr lang="en-US" altLang="zh-TW" sz="5400" b="1" i="1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295400"/>
            <a:ext cx="829945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With respect to an experiment,</a:t>
            </a:r>
          </a:p>
          <a:p>
            <a:pPr>
              <a:buFontTx/>
              <a:buNone/>
            </a:pPr>
            <a:r>
              <a:rPr lang="en-GB" sz="2800" dirty="0"/>
              <a:t>a random variable is a </a:t>
            </a:r>
            <a:r>
              <a:rPr lang="en-GB" sz="2800" b="1" i="1" u="sng" dirty="0">
                <a:solidFill>
                  <a:srgbClr val="CC0000"/>
                </a:solidFill>
              </a:rPr>
              <a:t>function</a:t>
            </a:r>
            <a:r>
              <a:rPr lang="en-GB" sz="2800" dirty="0"/>
              <a:t>  </a:t>
            </a:r>
          </a:p>
          <a:p>
            <a:r>
              <a:rPr lang="en-GB" sz="2800" dirty="0"/>
              <a:t>from the set of possible outcomes </a:t>
            </a:r>
            <a:r>
              <a:rPr lang="en-GB" sz="2800" dirty="0">
                <a:latin typeface="Symbol" pitchFamily="18" charset="2"/>
                <a:sym typeface="Symbol" pitchFamily="18" charset="2"/>
              </a:rPr>
              <a:t></a:t>
            </a:r>
            <a:endParaRPr lang="en-GB" sz="2800" dirty="0">
              <a:latin typeface="Symbol" pitchFamily="18" charset="2"/>
            </a:endParaRPr>
          </a:p>
          <a:p>
            <a:r>
              <a:rPr lang="en-GB" sz="2800" dirty="0"/>
              <a:t>to the set of real numbers.</a:t>
            </a:r>
          </a:p>
          <a:p>
            <a:pPr>
              <a:lnSpc>
                <a:spcPct val="20000"/>
              </a:lnSpc>
              <a:spcBef>
                <a:spcPct val="0"/>
              </a:spcBef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NB.  A random variable is characterised by the sample space of an experiment.</a:t>
            </a:r>
          </a:p>
          <a:p>
            <a:pPr>
              <a:buFontTx/>
              <a:buNone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405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22531" name="Oval 2"/>
          <p:cNvSpPr>
            <a:spLocks noChangeArrowheads="1"/>
          </p:cNvSpPr>
          <p:nvPr/>
        </p:nvSpPr>
        <p:spPr bwMode="auto">
          <a:xfrm>
            <a:off x="492125" y="2057400"/>
            <a:ext cx="7596188" cy="426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2390775" y="31242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/>
              <a:t>2,6</a:t>
            </a:r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2743200" y="4038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/>
              <a:t>1,3</a:t>
            </a:r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4360863" y="53340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/>
              <a:t>1,1</a:t>
            </a:r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1970088" y="4724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/>
              <a:t>4,2</a:t>
            </a:r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4430713" y="41148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/>
              <a:t>5,3</a:t>
            </a: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2813050" y="2819400"/>
            <a:ext cx="422275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290888" y="25019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8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2798763" y="2578100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X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 flipV="1">
            <a:off x="5149850" y="3840163"/>
            <a:ext cx="422275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5627688" y="35226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8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5133975" y="3598863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X</a:t>
            </a:r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flipV="1">
            <a:off x="5078413" y="5059363"/>
            <a:ext cx="422275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5556250" y="4741863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2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5064125" y="4818063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X</a:t>
            </a:r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 flipV="1">
            <a:off x="3249613" y="3763963"/>
            <a:ext cx="422275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3727450" y="3446463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4</a:t>
            </a:r>
          </a:p>
        </p:txBody>
      </p:sp>
      <p:sp>
        <p:nvSpPr>
          <p:cNvPr id="22548" name="Text Box 19"/>
          <p:cNvSpPr txBox="1">
            <a:spLocks noChangeArrowheads="1"/>
          </p:cNvSpPr>
          <p:nvPr/>
        </p:nvSpPr>
        <p:spPr bwMode="auto">
          <a:xfrm>
            <a:off x="3235325" y="3522663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X</a:t>
            </a:r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 flipH="1" flipV="1">
            <a:off x="2109788" y="4267200"/>
            <a:ext cx="266700" cy="5794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2039938" y="39036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6</a:t>
            </a:r>
          </a:p>
        </p:txBody>
      </p:sp>
      <p:sp>
        <p:nvSpPr>
          <p:cNvPr id="22551" name="Text Box 22"/>
          <p:cNvSpPr txBox="1">
            <a:spLocks noChangeArrowheads="1"/>
          </p:cNvSpPr>
          <p:nvPr/>
        </p:nvSpPr>
        <p:spPr bwMode="auto">
          <a:xfrm>
            <a:off x="1828800" y="43608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X</a:t>
            </a:r>
          </a:p>
        </p:txBody>
      </p:sp>
      <p:sp>
        <p:nvSpPr>
          <p:cNvPr id="22552" name="Text Box 23"/>
          <p:cNvSpPr txBox="1">
            <a:spLocks noChangeArrowheads="1"/>
          </p:cNvSpPr>
          <p:nvPr/>
        </p:nvSpPr>
        <p:spPr bwMode="auto">
          <a:xfrm>
            <a:off x="407988" y="217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2553" name="Text Box 24"/>
          <p:cNvSpPr txBox="1">
            <a:spLocks noChangeArrowheads="1"/>
          </p:cNvSpPr>
          <p:nvPr/>
        </p:nvSpPr>
        <p:spPr bwMode="auto">
          <a:xfrm>
            <a:off x="492125" y="203200"/>
            <a:ext cx="7696200" cy="1681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GB" sz="2400"/>
              <a:t>Example: Let </a:t>
            </a:r>
            <a:r>
              <a:rPr lang="en-GB" sz="2400">
                <a:solidFill>
                  <a:srgbClr val="CC0000"/>
                </a:solidFill>
              </a:rPr>
              <a:t>X</a:t>
            </a:r>
            <a:r>
              <a:rPr lang="en-GB" sz="2400"/>
              <a:t> be the </a:t>
            </a:r>
            <a:r>
              <a:rPr lang="en-GB" sz="2400">
                <a:solidFill>
                  <a:srgbClr val="CC0000"/>
                </a:solidFill>
              </a:rPr>
              <a:t>sum</a:t>
            </a:r>
            <a:r>
              <a:rPr lang="en-GB" sz="2400"/>
              <a:t> of the numbers obtained by</a:t>
            </a:r>
          </a:p>
          <a:p>
            <a:pPr eaLnBrk="1" hangingPunct="1">
              <a:spcBef>
                <a:spcPct val="10000"/>
              </a:spcBef>
            </a:pPr>
            <a:r>
              <a:rPr lang="en-GB" sz="2400"/>
              <a:t>rolling a pair of fair dice.</a:t>
            </a:r>
          </a:p>
          <a:p>
            <a:pPr eaLnBrk="1" hangingPunct="1">
              <a:spcBef>
                <a:spcPct val="10000"/>
              </a:spcBef>
            </a:pPr>
            <a:r>
              <a:rPr lang="en-GB" sz="2400"/>
              <a:t>There are 36 possible outcomes, each defines </a:t>
            </a:r>
          </a:p>
          <a:p>
            <a:pPr eaLnBrk="1" hangingPunct="1">
              <a:spcBef>
                <a:spcPct val="10000"/>
              </a:spcBef>
            </a:pPr>
            <a:r>
              <a:rPr lang="en-GB" sz="2400"/>
              <a:t>a value of </a:t>
            </a:r>
            <a:r>
              <a:rPr lang="en-GB" sz="2400">
                <a:solidFill>
                  <a:srgbClr val="CC0000"/>
                </a:solidFill>
              </a:rPr>
              <a:t>X</a:t>
            </a:r>
            <a:r>
              <a:rPr lang="en-GB" sz="2400"/>
              <a:t> (in the range from 2 to 12).</a:t>
            </a:r>
          </a:p>
        </p:txBody>
      </p:sp>
      <p:sp>
        <p:nvSpPr>
          <p:cNvPr id="22554" name="Oval 25"/>
          <p:cNvSpPr>
            <a:spLocks noChangeArrowheads="1"/>
          </p:cNvSpPr>
          <p:nvPr/>
        </p:nvSpPr>
        <p:spPr bwMode="auto">
          <a:xfrm>
            <a:off x="6330950" y="42672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/>
              <a:t>6,4</a:t>
            </a:r>
          </a:p>
        </p:txBody>
      </p:sp>
      <p:sp>
        <p:nvSpPr>
          <p:cNvPr id="22555" name="Line 26"/>
          <p:cNvSpPr>
            <a:spLocks noChangeShapeType="1"/>
          </p:cNvSpPr>
          <p:nvPr/>
        </p:nvSpPr>
        <p:spPr bwMode="auto">
          <a:xfrm flipV="1">
            <a:off x="6753225" y="3886200"/>
            <a:ext cx="420688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Text Box 27"/>
          <p:cNvSpPr txBox="1">
            <a:spLocks noChangeArrowheads="1"/>
          </p:cNvSpPr>
          <p:nvPr/>
        </p:nvSpPr>
        <p:spPr bwMode="auto">
          <a:xfrm>
            <a:off x="7104063" y="3598863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10</a:t>
            </a:r>
          </a:p>
        </p:txBody>
      </p:sp>
      <p:sp>
        <p:nvSpPr>
          <p:cNvPr id="22557" name="Text Box 28"/>
          <p:cNvSpPr txBox="1">
            <a:spLocks noChangeArrowheads="1"/>
          </p:cNvSpPr>
          <p:nvPr/>
        </p:nvSpPr>
        <p:spPr bwMode="auto">
          <a:xfrm>
            <a:off x="6611938" y="367506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X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81900" y="2590800"/>
            <a:ext cx="1238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Tempus Sans ITC" pitchFamily="82" charset="0"/>
              </a:rPr>
              <a:t>Sample</a:t>
            </a:r>
          </a:p>
          <a:p>
            <a:pPr eaLnBrk="1" hangingPunct="1"/>
            <a:r>
              <a:rPr lang="en-US" altLang="zh-TW" sz="2800">
                <a:latin typeface="Tempus Sans ITC" pitchFamily="82" charset="0"/>
              </a:rPr>
              <a:t>space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E91436-BAD9-455B-A785-CCD26CC2F29E}"/>
                  </a:ext>
                </a:extLst>
              </p14:cNvPr>
              <p14:cNvContentPartPr/>
              <p14:nvPr/>
            </p14:nvContentPartPr>
            <p14:xfrm>
              <a:off x="4096440" y="1767960"/>
              <a:ext cx="4141080" cy="166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E91436-BAD9-455B-A785-CCD26CC2F2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7080" y="1758600"/>
                <a:ext cx="4159800" cy="167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accent2"/>
                </a:solidFill>
                <a:latin typeface="Bookman Old Style" pitchFamily="18" charset="0"/>
                <a:ea typeface="PMingLiU" pitchFamily="18" charset="-120"/>
              </a:rPr>
              <a:t>Random variables and events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371600"/>
            <a:ext cx="7923213" cy="4262438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zh-TW" sz="2600"/>
              <a:t>A more intuitive way to look at the random variable X is to examine </a:t>
            </a:r>
            <a:r>
              <a:rPr lang="en-US" altLang="zh-TW" sz="2600" u="sng"/>
              <a:t>the probability of each possible value of X</a:t>
            </a:r>
            <a:r>
              <a:rPr lang="en-US" altLang="zh-TW" sz="2600"/>
              <a:t>.  </a:t>
            </a:r>
          </a:p>
          <a:p>
            <a:pPr>
              <a:buFontTx/>
              <a:buNone/>
            </a:pPr>
            <a:r>
              <a:rPr lang="en-US" altLang="zh-TW" sz="2600"/>
              <a:t>E.g., consider the previous example:</a:t>
            </a:r>
          </a:p>
          <a:p>
            <a:r>
              <a:rPr lang="en-US" altLang="zh-TW" sz="2600"/>
              <a:t>Let p(</a:t>
            </a:r>
            <a:r>
              <a:rPr lang="en-GB" sz="2600" i="1">
                <a:solidFill>
                  <a:schemeClr val="accent2"/>
                </a:solidFill>
                <a:latin typeface="Palatino"/>
                <a:sym typeface="Symbol" pitchFamily="18" charset="2"/>
              </a:rPr>
              <a:t>X=3</a:t>
            </a:r>
            <a:r>
              <a:rPr lang="en-US" altLang="zh-TW" sz="2600"/>
              <a:t>) be the </a:t>
            </a:r>
            <a:r>
              <a:rPr lang="en-US" altLang="zh-TW" sz="2600" i="1" u="sng"/>
              <a:t>probability of the event</a:t>
            </a:r>
            <a:r>
              <a:rPr lang="en-US" altLang="zh-TW" sz="2600"/>
              <a:t> that the sum of the two dice is 3.  </a:t>
            </a:r>
          </a:p>
          <a:p>
            <a:pPr>
              <a:buFontTx/>
              <a:buNone/>
            </a:pPr>
            <a:r>
              <a:rPr lang="en-US" altLang="zh-TW" sz="2600"/>
              <a:t>	This event comprises two outcomes, (1,2) and (2,1).</a:t>
            </a:r>
          </a:p>
          <a:p>
            <a:r>
              <a:rPr lang="en-US" altLang="zh-TW" sz="2600"/>
              <a:t>p(</a:t>
            </a:r>
            <a:r>
              <a:rPr lang="en-GB" sz="2600" i="1">
                <a:solidFill>
                  <a:schemeClr val="accent2"/>
                </a:solidFill>
                <a:latin typeface="Palatino"/>
                <a:sym typeface="Symbol" pitchFamily="18" charset="2"/>
              </a:rPr>
              <a:t>X=3</a:t>
            </a:r>
            <a:r>
              <a:rPr lang="en-US" altLang="zh-TW" sz="2600"/>
              <a:t>) = 2/36.</a:t>
            </a:r>
          </a:p>
          <a:p>
            <a:pPr>
              <a:lnSpc>
                <a:spcPct val="90000"/>
              </a:lnSpc>
            </a:pPr>
            <a:endParaRPr lang="en-US" altLang="zh-TW" sz="1200"/>
          </a:p>
          <a:p>
            <a:pPr>
              <a:lnSpc>
                <a:spcPct val="90000"/>
              </a:lnSpc>
              <a:buFontTx/>
              <a:buNone/>
            </a:pPr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34464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of Events Induced by a Random Variable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= sum of numbers from rolling two dice</a:t>
            </a:r>
          </a:p>
          <a:p>
            <a:r>
              <a:rPr lang="en-US" dirty="0"/>
              <a:t>What is the sample space?</a:t>
            </a:r>
          </a:p>
          <a:p>
            <a:r>
              <a:rPr lang="en-US" dirty="0"/>
              <a:t>What is the collection of events induced by X?</a:t>
            </a:r>
          </a:p>
        </p:txBody>
      </p:sp>
    </p:spTree>
    <p:extLst>
      <p:ext uri="{BB962C8B-B14F-4D97-AF65-F5344CB8AC3E}">
        <p14:creationId xmlns:p14="http://schemas.microsoft.com/office/powerpoint/2010/main" val="386468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solidFill>
                  <a:schemeClr val="accent2"/>
                </a:solidFill>
                <a:latin typeface="Bookman Old Style" pitchFamily="18" charset="0"/>
              </a:rPr>
              <a:t>Expected value</a:t>
            </a:r>
            <a:endParaRPr lang="en-US" altLang="zh-TW" sz="5400" b="1" i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838200"/>
            <a:ext cx="8132763" cy="15144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/>
              <a:t>In the previous example, what is the </a:t>
            </a:r>
            <a:r>
              <a:rPr lang="en-GB" sz="2800">
                <a:solidFill>
                  <a:srgbClr val="CC0000"/>
                </a:solidFill>
              </a:rPr>
              <a:t>expected value</a:t>
            </a:r>
            <a:r>
              <a:rPr lang="en-GB" sz="2800"/>
              <a:t> (average value) of X?</a:t>
            </a:r>
          </a:p>
          <a:p>
            <a:pPr>
              <a:buFontTx/>
              <a:buNone/>
            </a:pPr>
            <a:endParaRPr lang="en-GB" sz="2800"/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Out of the 36 outcomes,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(1,1):  </a:t>
            </a:r>
            <a:r>
              <a:rPr lang="en-GB" sz="2200">
                <a:solidFill>
                  <a:srgbClr val="CC0000"/>
                </a:solidFill>
              </a:rPr>
              <a:t>X=2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(1,2), (2,1): </a:t>
            </a:r>
            <a:r>
              <a:rPr lang="en-GB" sz="2200">
                <a:solidFill>
                  <a:srgbClr val="CC0000"/>
                </a:solidFill>
              </a:rPr>
              <a:t>X=3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(1,3), (2,2), (3,1): </a:t>
            </a:r>
            <a:r>
              <a:rPr lang="en-GB" sz="2200">
                <a:solidFill>
                  <a:srgbClr val="CC0000"/>
                </a:solidFill>
              </a:rPr>
              <a:t>X=4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(1,4), (2,3), (3,2), (4,1): </a:t>
            </a:r>
            <a:r>
              <a:rPr lang="en-GB" sz="2200">
                <a:solidFill>
                  <a:srgbClr val="CC0000"/>
                </a:solidFill>
              </a:rPr>
              <a:t>X=5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(1,5), (2,4), (3,3), (4,2), (5,1): </a:t>
            </a:r>
            <a:r>
              <a:rPr lang="en-GB" sz="2200">
                <a:solidFill>
                  <a:srgbClr val="CC0000"/>
                </a:solidFill>
              </a:rPr>
              <a:t>X=6</a:t>
            </a:r>
            <a:r>
              <a:rPr lang="en-GB" sz="22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(1,6), (2,5), (3,4), (4,3), (5,2), (6,1):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>
                <a:solidFill>
                  <a:srgbClr val="CC0000"/>
                </a:solidFill>
              </a:rPr>
              <a:t>	 X=7</a:t>
            </a:r>
            <a:endParaRPr lang="en-GB" sz="2200"/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(2,6), (3,5), (4,4), (5,3), (6,2): </a:t>
            </a:r>
            <a:r>
              <a:rPr lang="en-GB" sz="2200">
                <a:solidFill>
                  <a:srgbClr val="CC0000"/>
                </a:solidFill>
              </a:rPr>
              <a:t>X=8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(3,6), (4,5), (5,4), (6,3): </a:t>
            </a:r>
            <a:r>
              <a:rPr lang="en-GB" sz="2200">
                <a:solidFill>
                  <a:srgbClr val="CC0000"/>
                </a:solidFill>
              </a:rPr>
              <a:t>X=9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(4,6), (5,5), (6,4): </a:t>
            </a:r>
            <a:r>
              <a:rPr lang="en-GB" sz="2200">
                <a:solidFill>
                  <a:srgbClr val="CC0000"/>
                </a:solidFill>
              </a:rPr>
              <a:t>X=10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(5,6), (6,5): </a:t>
            </a:r>
            <a:r>
              <a:rPr lang="en-GB" sz="2200">
                <a:solidFill>
                  <a:srgbClr val="CC0000"/>
                </a:solidFill>
              </a:rPr>
              <a:t>X=11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200"/>
              <a:t>(6,6): </a:t>
            </a:r>
            <a:r>
              <a:rPr lang="en-GB" sz="2200">
                <a:solidFill>
                  <a:srgbClr val="CC0000"/>
                </a:solidFill>
              </a:rPr>
              <a:t>X=12</a:t>
            </a:r>
            <a:endParaRPr lang="en-GB" sz="2800">
              <a:solidFill>
                <a:srgbClr val="CC0000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892675" y="2057400"/>
            <a:ext cx="4065588" cy="3540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GB" sz="2800"/>
              <a:t>Expected value of X =</a:t>
            </a:r>
          </a:p>
          <a:p>
            <a:pPr eaLnBrk="1" hangingPunct="1"/>
            <a:endParaRPr lang="en-GB" sz="2800"/>
          </a:p>
          <a:p>
            <a:pPr eaLnBrk="1" hangingPunct="1"/>
            <a:r>
              <a:rPr lang="en-GB" sz="2800"/>
              <a:t>(2 + 3x2 + 4x3 + 5x4</a:t>
            </a:r>
          </a:p>
          <a:p>
            <a:pPr eaLnBrk="1" hangingPunct="1"/>
            <a:r>
              <a:rPr lang="en-GB" sz="2800"/>
              <a:t>+ 6x5 + 7x6 + 8x5 + 9x4</a:t>
            </a:r>
          </a:p>
          <a:p>
            <a:pPr eaLnBrk="1" hangingPunct="1"/>
            <a:r>
              <a:rPr lang="en-GB" sz="2800"/>
              <a:t>+ 10x3 + 11x2 + 12) / 36</a:t>
            </a:r>
          </a:p>
          <a:p>
            <a:pPr eaLnBrk="1" hangingPunct="1"/>
            <a:endParaRPr lang="en-GB" sz="2800"/>
          </a:p>
          <a:p>
            <a:pPr eaLnBrk="1" hangingPunct="1"/>
            <a:r>
              <a:rPr lang="en-GB" sz="2800"/>
              <a:t>= 7</a:t>
            </a:r>
          </a:p>
          <a:p>
            <a:pPr eaLnBrk="1" hangingPunct="1"/>
            <a:r>
              <a:rPr lang="en-GB" sz="2800"/>
              <a:t>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12485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solidFill>
                  <a:schemeClr val="accent2"/>
                </a:solidFill>
                <a:latin typeface="Bookman Old Style" pitchFamily="18" charset="0"/>
              </a:rPr>
              <a:t>Definition</a:t>
            </a:r>
            <a:endParaRPr lang="en-US" altLang="zh-TW" sz="5400" b="1" i="1">
              <a:solidFill>
                <a:schemeClr val="accent2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1975" y="1143000"/>
                <a:ext cx="8301038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dirty="0"/>
                  <a:t>Consider an experiment with a sample space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𝛀</m:t>
                    </m:r>
                  </m:oMath>
                </a14:m>
                <a:r>
                  <a:rPr lang="en-GB" dirty="0"/>
                  <a:t>.  For any outcome </a:t>
                </a:r>
                <a:r>
                  <a:rPr lang="en-GB" i="1" dirty="0">
                    <a:solidFill>
                      <a:srgbClr val="CC0000"/>
                    </a:solidFill>
                    <a:latin typeface="Palatino"/>
                  </a:rPr>
                  <a:t>y</a:t>
                </a:r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𝛀</m:t>
                    </m:r>
                  </m:oMath>
                </a14:m>
                <a:r>
                  <a:rPr lang="en-GB" dirty="0"/>
                  <a:t>, let p( </a:t>
                </a:r>
                <a:r>
                  <a:rPr lang="en-GB" i="1" dirty="0">
                    <a:solidFill>
                      <a:srgbClr val="CC0000"/>
                    </a:solidFill>
                    <a:latin typeface="Palatino"/>
                  </a:rPr>
                  <a:t>y </a:t>
                </a:r>
                <a:r>
                  <a:rPr lang="en-GB" dirty="0"/>
                  <a:t>) be the probability </a:t>
                </a:r>
                <a:r>
                  <a:rPr lang="en-GB" i="1" dirty="0">
                    <a:solidFill>
                      <a:srgbClr val="CC0000"/>
                    </a:solidFill>
                    <a:latin typeface="Palatino"/>
                  </a:rPr>
                  <a:t>y</a:t>
                </a:r>
                <a:r>
                  <a:rPr lang="en-GB" dirty="0"/>
                  <a:t> occurs.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GB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dirty="0"/>
                  <a:t>Let X be an integer random variable over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𝛀</m:t>
                    </m:r>
                  </m:oMath>
                </a14:m>
                <a:r>
                  <a:rPr lang="en-GB" dirty="0"/>
                  <a:t>.  That is, every outcome </a:t>
                </a:r>
                <a:r>
                  <a:rPr lang="en-GB" i="1" dirty="0">
                    <a:solidFill>
                      <a:srgbClr val="CC0000"/>
                    </a:solidFill>
                    <a:latin typeface="Palatino"/>
                  </a:rPr>
                  <a:t>y</a:t>
                </a:r>
                <a:r>
                  <a:rPr lang="en-GB" dirty="0"/>
                  <a:t>  in S defines a value of X, </a:t>
                </a:r>
                <a:r>
                  <a:rPr lang="en-GB" u="sng" dirty="0"/>
                  <a:t>denoted by X(</a:t>
                </a:r>
                <a:r>
                  <a:rPr lang="en-GB" i="1" u="sng" dirty="0">
                    <a:solidFill>
                      <a:srgbClr val="CC0000"/>
                    </a:solidFill>
                    <a:latin typeface="Palatino"/>
                  </a:rPr>
                  <a:t>y</a:t>
                </a:r>
                <a:r>
                  <a:rPr lang="en-GB" u="sng" dirty="0"/>
                  <a:t>).</a:t>
                </a:r>
                <a:endParaRPr lang="en-GB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dirty="0"/>
                  <a:t>We define the </a:t>
                </a:r>
                <a:r>
                  <a:rPr lang="en-GB" dirty="0">
                    <a:solidFill>
                      <a:srgbClr val="CC0000"/>
                    </a:solidFill>
                  </a:rPr>
                  <a:t>expected value</a:t>
                </a:r>
                <a:r>
                  <a:rPr lang="en-GB" dirty="0"/>
                  <a:t> of X to be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GB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dirty="0">
                    <a:sym typeface="Symbol" pitchFamily="18" charset="2"/>
                  </a:rPr>
                  <a:t>or </a:t>
                </a:r>
                <a:r>
                  <a:rPr lang="en-GB" dirty="0">
                    <a:solidFill>
                      <a:srgbClr val="660033"/>
                    </a:solidFill>
                    <a:sym typeface="Symbol" pitchFamily="18" charset="2"/>
                  </a:rPr>
                  <a:t>equivalently</a:t>
                </a:r>
                <a:r>
                  <a:rPr lang="en-GB" dirty="0">
                    <a:sym typeface="Symbol" pitchFamily="18" charset="2"/>
                  </a:rPr>
                  <a:t>,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GB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6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1975" y="1143000"/>
                <a:ext cx="8301038" cy="4724400"/>
              </a:xfrm>
              <a:blipFill rotWithShape="1">
                <a:blip r:embed="rId3"/>
                <a:stretch>
                  <a:fillRect l="-1101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Text Box 5"/>
              <p:cNvSpPr txBox="1">
                <a:spLocks noChangeArrowheads="1"/>
              </p:cNvSpPr>
              <p:nvPr/>
            </p:nvSpPr>
            <p:spPr bwMode="auto">
              <a:xfrm>
                <a:off x="1923856" y="1892624"/>
                <a:ext cx="1237839" cy="4001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GB" sz="2000" dirty="0"/>
                  <a:t>X: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/>
                      </a:rPr>
                      <m:t>𝛀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US" altLang="zh-TW" sz="2000" dirty="0">
                    <a:sym typeface="Symbol" pitchFamily="18" charset="2"/>
                  </a:rPr>
                  <a:t> Z</a:t>
                </a:r>
              </a:p>
            </p:txBody>
          </p:sp>
        </mc:Choice>
        <mc:Fallback xmlns="">
          <p:sp>
            <p:nvSpPr>
              <p:cNvPr id="2560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3856" y="1892624"/>
                <a:ext cx="123783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419" t="-7576" r="-4433" b="-2727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1314450" y="2108718"/>
            <a:ext cx="598326" cy="45668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50134"/>
              </p:ext>
            </p:extLst>
          </p:nvPr>
        </p:nvGraphicFramePr>
        <p:xfrm>
          <a:off x="3241675" y="3429000"/>
          <a:ext cx="1914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8" name="Equation" r:id="rId5" imgW="1041120" imgH="279360" progId="Equation.3">
                  <p:embed/>
                </p:oleObj>
              </mc:Choice>
              <mc:Fallback>
                <p:oleObj name="Equation" r:id="rId5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429000"/>
                        <a:ext cx="19145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47053" y="4163395"/>
          <a:ext cx="1912775" cy="46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9" name="Equation" r:id="rId7" imgW="1028520" imgH="266400" progId="Equation.3">
                  <p:embed/>
                </p:oleObj>
              </mc:Choice>
              <mc:Fallback>
                <p:oleObj name="Equation" r:id="rId7" imgW="1028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053" y="4163395"/>
                        <a:ext cx="1912775" cy="46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775651" y="3984172"/>
            <a:ext cx="2565918" cy="20434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40963" y="4226768"/>
            <a:ext cx="1922106" cy="47586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24940" y="5393095"/>
            <a:ext cx="1614194" cy="541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40489" y="4820818"/>
            <a:ext cx="1663959" cy="47586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525208" y="4379167"/>
            <a:ext cx="139960" cy="1212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173755" y="4419600"/>
            <a:ext cx="139960" cy="1212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298163" y="4973216"/>
            <a:ext cx="139960" cy="1212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63951" y="5545493"/>
            <a:ext cx="139960" cy="1212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93632" y="5483290"/>
            <a:ext cx="139960" cy="1212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596743" y="5756988"/>
            <a:ext cx="139960" cy="12129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816790" y="4316833"/>
          <a:ext cx="554394" cy="2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0" name="Equation" r:id="rId9" imgW="380880" imgH="164880" progId="Equation.3">
                  <p:embed/>
                </p:oleObj>
              </mc:Choice>
              <mc:Fallback>
                <p:oleObj name="Equation" r:id="rId9" imgW="380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90" y="4316833"/>
                        <a:ext cx="554394" cy="24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856024" y="5551067"/>
          <a:ext cx="57308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1" name="Equation" r:id="rId11" imgW="393480" imgH="177480" progId="Equation.3">
                  <p:embed/>
                </p:oleObj>
              </mc:Choice>
              <mc:Fallback>
                <p:oleObj name="Equation" r:id="rId11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024" y="5551067"/>
                        <a:ext cx="573087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848345" y="4936317"/>
          <a:ext cx="59213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2" name="Equation" r:id="rId13" imgW="406080" imgH="164880" progId="Equation.3">
                  <p:embed/>
                </p:oleObj>
              </mc:Choice>
              <mc:Fallback>
                <p:oleObj name="Equation" r:id="rId13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345" y="4936317"/>
                        <a:ext cx="592138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945632" y="4039476"/>
          <a:ext cx="32129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" name="Equation" r:id="rId15" imgW="139680" imgH="177480" progId="Equation.3">
                  <p:embed/>
                </p:oleObj>
              </mc:Choice>
              <mc:Fallback>
                <p:oleObj name="Equation" r:id="rId1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632" y="4039476"/>
                        <a:ext cx="321290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9AF7DB-3FB6-4200-B603-4937DD00CE00}"/>
                  </a:ext>
                </a:extLst>
              </p14:cNvPr>
              <p14:cNvContentPartPr/>
              <p14:nvPr/>
            </p14:nvContentPartPr>
            <p14:xfrm>
              <a:off x="516240" y="1746000"/>
              <a:ext cx="3837960" cy="349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9AF7DB-3FB6-4200-B603-4937DD00CE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6880" y="1736640"/>
                <a:ext cx="3856680" cy="35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8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  </a:t>
            </a:r>
            <a:endParaRPr lang="en-US" altLang="zh-TW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>
                <a:solidFill>
                  <a:schemeClr val="accent2"/>
                </a:solidFill>
                <a:latin typeface="Bookman Old Style" pitchFamily="18" charset="0"/>
              </a:rPr>
              <a:t>Example</a:t>
            </a:r>
            <a:endParaRPr lang="en-US" altLang="zh-TW" sz="5400" b="1" i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47800"/>
            <a:ext cx="8301038" cy="47244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/>
              <a:t>What is the </a:t>
            </a:r>
            <a:r>
              <a:rPr lang="en-GB" sz="2800" i="1" u="sng"/>
              <a:t>expected number of heads</a:t>
            </a:r>
            <a:r>
              <a:rPr lang="en-GB" sz="2800"/>
              <a:t> in flipping a fair coin four times?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1 x </a:t>
            </a:r>
            <a:r>
              <a:rPr lang="en-GB" sz="2800">
                <a:solidFill>
                  <a:schemeClr val="accent2"/>
                </a:solidFill>
              </a:rPr>
              <a:t>C(4,1)</a:t>
            </a:r>
            <a:r>
              <a:rPr lang="en-GB" sz="2800"/>
              <a:t> 1/2 (1/2)</a:t>
            </a:r>
            <a:r>
              <a:rPr lang="en-GB" sz="2800" baseline="30000"/>
              <a:t>3</a:t>
            </a:r>
            <a:endParaRPr lang="en-GB" sz="2800"/>
          </a:p>
          <a:p>
            <a:pPr>
              <a:buFontTx/>
              <a:buNone/>
            </a:pPr>
            <a:r>
              <a:rPr lang="en-GB" sz="2800"/>
              <a:t>+ 2 x C(4,2) (1/2)</a:t>
            </a:r>
            <a:r>
              <a:rPr lang="en-GB" sz="2800" baseline="30000"/>
              <a:t>2 </a:t>
            </a:r>
            <a:r>
              <a:rPr lang="en-GB" sz="2800"/>
              <a:t>(1/2)</a:t>
            </a:r>
            <a:r>
              <a:rPr lang="en-GB" sz="2800" baseline="30000"/>
              <a:t>2</a:t>
            </a:r>
          </a:p>
          <a:p>
            <a:pPr>
              <a:buFontTx/>
              <a:buNone/>
            </a:pPr>
            <a:r>
              <a:rPr lang="en-GB" sz="2800"/>
              <a:t>+ 3 x C(4,3) (1/2)</a:t>
            </a:r>
            <a:r>
              <a:rPr lang="en-GB" sz="2800" baseline="30000"/>
              <a:t>3</a:t>
            </a:r>
            <a:r>
              <a:rPr lang="en-GB" sz="2800"/>
              <a:t> 1/2</a:t>
            </a:r>
          </a:p>
          <a:p>
            <a:pPr>
              <a:buFontTx/>
              <a:buNone/>
            </a:pPr>
            <a:r>
              <a:rPr lang="en-GB" sz="2800"/>
              <a:t>+ 4 x (1/2)</a:t>
            </a:r>
            <a:r>
              <a:rPr lang="en-GB" sz="2800" baseline="30000"/>
              <a:t>4</a:t>
            </a:r>
          </a:p>
          <a:p>
            <a:pPr>
              <a:buFontTx/>
              <a:buNone/>
            </a:pPr>
            <a:endParaRPr lang="en-GB" sz="2800" baseline="30000"/>
          </a:p>
          <a:p>
            <a:pPr>
              <a:buFontTx/>
              <a:buNone/>
            </a:pPr>
            <a:r>
              <a:rPr lang="en-GB" sz="2800"/>
              <a:t>= 4/16 + 2 x 6/16 + 3 x 4/16 + 4 x 1/16</a:t>
            </a:r>
          </a:p>
          <a:p>
            <a:pPr>
              <a:buFontTx/>
              <a:buNone/>
            </a:pPr>
            <a:r>
              <a:rPr lang="en-GB" sz="2800"/>
              <a:t>= 2</a:t>
            </a:r>
          </a:p>
          <a:p>
            <a:pPr algn="ctr">
              <a:buFontTx/>
              <a:buNone/>
            </a:pPr>
            <a:endParaRPr lang="en-GB" sz="280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125538" y="2895600"/>
            <a:ext cx="2462212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 flipH="1">
            <a:off x="3727450" y="2971800"/>
            <a:ext cx="11969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979988" y="2608263"/>
            <a:ext cx="279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Prob [# of heads = 1]</a:t>
            </a: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1547813" y="3886200"/>
            <a:ext cx="2532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476375" y="44196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1406525" y="5029200"/>
            <a:ext cx="84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0B0D27-23D1-48D3-BC71-8251C4C11615}"/>
                  </a:ext>
                </a:extLst>
              </p14:cNvPr>
              <p14:cNvContentPartPr/>
              <p14:nvPr/>
            </p14:nvContentPartPr>
            <p14:xfrm>
              <a:off x="1012320" y="0"/>
              <a:ext cx="8074080" cy="532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0B0D27-23D1-48D3-BC71-8251C4C116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960" y="-9360"/>
                <a:ext cx="8092800" cy="53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994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UBERT@ELLCIITPUVWYY57I" val="3664"/>
  <p:tag name="FIRSTFCHEN@PGAEKPTMCIW0Y5HA" val="4784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1597</Words>
  <Application>Microsoft Office PowerPoint</Application>
  <PresentationFormat>On-screen Show (4:3)</PresentationFormat>
  <Paragraphs>236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PMingLiU</vt:lpstr>
      <vt:lpstr>Arial</vt:lpstr>
      <vt:lpstr>Brush Script MT</vt:lpstr>
      <vt:lpstr>Cambria Math</vt:lpstr>
      <vt:lpstr>Times New Roman</vt:lpstr>
      <vt:lpstr>Tempus Sans ITC</vt:lpstr>
      <vt:lpstr>Palatino</vt:lpstr>
      <vt:lpstr>Symbol</vt:lpstr>
      <vt:lpstr>Bookman Old Style</vt:lpstr>
      <vt:lpstr>PMingLiU</vt:lpstr>
      <vt:lpstr>Wingdings</vt:lpstr>
      <vt:lpstr>template</vt:lpstr>
      <vt:lpstr>Equation</vt:lpstr>
      <vt:lpstr>Random Variables</vt:lpstr>
      <vt:lpstr>Random Variables</vt:lpstr>
      <vt:lpstr>Formally speaking [O1]</vt:lpstr>
      <vt:lpstr>PowerPoint Presentation</vt:lpstr>
      <vt:lpstr>Random variables and events</vt:lpstr>
      <vt:lpstr>Collection of Events Induced by a Random Variable </vt:lpstr>
      <vt:lpstr>Expected value</vt:lpstr>
      <vt:lpstr>Definition</vt:lpstr>
      <vt:lpstr>Example</vt:lpstr>
      <vt:lpstr>Useful rules for deriving expected values [O2]</vt:lpstr>
      <vt:lpstr>Useful rules for deriving expected values</vt:lpstr>
      <vt:lpstr>Example</vt:lpstr>
      <vt:lpstr>Binomial Distribution</vt:lpstr>
      <vt:lpstr>Exercise: Expectation of Bin(n,p)</vt:lpstr>
      <vt:lpstr>What about product?</vt:lpstr>
      <vt:lpstr>What about product?</vt:lpstr>
      <vt:lpstr>Counter Example</vt:lpstr>
      <vt:lpstr>Counter Example</vt:lpstr>
      <vt:lpstr>Independent random variables</vt:lpstr>
      <vt:lpstr>Product rule   If X and Y are independent random variables on a space S, then E(XY) = E(X) E(Y).  What about the other direction?</vt:lpstr>
      <vt:lpstr>Product rule</vt:lpstr>
      <vt:lpstr>Infinite Sample Space</vt:lpstr>
      <vt:lpstr>Infinite Sample Space</vt:lpstr>
      <vt:lpstr>Infinite Sample Space [O3]</vt:lpstr>
      <vt:lpstr>Variance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-</dc:creator>
  <cp:lastModifiedBy>Hubert Chan</cp:lastModifiedBy>
  <cp:revision>683</cp:revision>
  <dcterms:created xsi:type="dcterms:W3CDTF">2003-08-29T13:25:09Z</dcterms:created>
  <dcterms:modified xsi:type="dcterms:W3CDTF">2018-10-26T03:52:59Z</dcterms:modified>
</cp:coreProperties>
</file>